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76" r:id="rId2"/>
  </p:sldMasterIdLst>
  <p:notesMasterIdLst>
    <p:notesMasterId r:id="rId41"/>
  </p:notesMasterIdLst>
  <p:handoutMasterIdLst>
    <p:handoutMasterId r:id="rId42"/>
  </p:handoutMasterIdLst>
  <p:sldIdLst>
    <p:sldId id="297" r:id="rId3"/>
    <p:sldId id="290" r:id="rId4"/>
    <p:sldId id="305" r:id="rId5"/>
    <p:sldId id="351" r:id="rId6"/>
    <p:sldId id="364" r:id="rId7"/>
    <p:sldId id="310" r:id="rId8"/>
    <p:sldId id="352" r:id="rId9"/>
    <p:sldId id="303" r:id="rId10"/>
    <p:sldId id="307" r:id="rId11"/>
    <p:sldId id="308" r:id="rId12"/>
    <p:sldId id="309" r:id="rId13"/>
    <p:sldId id="353" r:id="rId14"/>
    <p:sldId id="312" r:id="rId15"/>
    <p:sldId id="313" r:id="rId16"/>
    <p:sldId id="314" r:id="rId17"/>
    <p:sldId id="315" r:id="rId18"/>
    <p:sldId id="316" r:id="rId19"/>
    <p:sldId id="317" r:id="rId20"/>
    <p:sldId id="318" r:id="rId21"/>
    <p:sldId id="320" r:id="rId22"/>
    <p:sldId id="321" r:id="rId23"/>
    <p:sldId id="354" r:id="rId24"/>
    <p:sldId id="355" r:id="rId25"/>
    <p:sldId id="322" r:id="rId26"/>
    <p:sldId id="323" r:id="rId27"/>
    <p:sldId id="324" r:id="rId28"/>
    <p:sldId id="356" r:id="rId29"/>
    <p:sldId id="329" r:id="rId30"/>
    <p:sldId id="357" r:id="rId31"/>
    <p:sldId id="361" r:id="rId32"/>
    <p:sldId id="359" r:id="rId33"/>
    <p:sldId id="336" r:id="rId34"/>
    <p:sldId id="358" r:id="rId35"/>
    <p:sldId id="360" r:id="rId36"/>
    <p:sldId id="302" r:id="rId37"/>
    <p:sldId id="343" r:id="rId38"/>
    <p:sldId id="344" r:id="rId39"/>
    <p:sldId id="345" r:id="rId40"/>
  </p:sldIdLst>
  <p:sldSz cx="9144000" cy="5143500" type="screen16x9"/>
  <p:notesSz cx="6954838" cy="9240838"/>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lissa Banks" initials=""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43"/>
    <p:restoredTop sz="94595"/>
  </p:normalViewPr>
  <p:slideViewPr>
    <p:cSldViewPr snapToGrid="0" snapToObjects="1">
      <p:cViewPr varScale="1">
        <p:scale>
          <a:sx n="92" d="100"/>
          <a:sy n="92" d="100"/>
        </p:scale>
        <p:origin x="1056" y="8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137" d="100"/>
          <a:sy n="137" d="100"/>
        </p:scale>
        <p:origin x="3992"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commentAuthors" Target="commentAuthors.xml"/><Relationship Id="rId48"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39466" y="0"/>
            <a:ext cx="3013763" cy="463647"/>
          </a:xfrm>
          <a:prstGeom prst="rect">
            <a:avLst/>
          </a:prstGeom>
        </p:spPr>
        <p:txBody>
          <a:bodyPr vert="horz" lIns="92546" tIns="46273" rIns="92546" bIns="46273" rtlCol="0"/>
          <a:lstStyle>
            <a:lvl1pPr algn="r">
              <a:defRPr sz="1200"/>
            </a:lvl1pPr>
          </a:lstStyle>
          <a:p>
            <a:fld id="{A2258358-716F-B541-B8E3-B6CD7F3CCC11}" type="datetimeFigureOut">
              <a:rPr lang="en-US" smtClean="0"/>
              <a:t>2/12/2018</a:t>
            </a:fld>
            <a:endParaRPr lang="en-US" dirty="0"/>
          </a:p>
        </p:txBody>
      </p:sp>
      <p:sp>
        <p:nvSpPr>
          <p:cNvPr id="5" name="Slide Number Placeholder 4"/>
          <p:cNvSpPr>
            <a:spLocks noGrp="1"/>
          </p:cNvSpPr>
          <p:nvPr>
            <p:ph type="sldNum" sz="quarter" idx="3"/>
          </p:nvPr>
        </p:nvSpPr>
        <p:spPr>
          <a:xfrm>
            <a:off x="3939466" y="8777193"/>
            <a:ext cx="3013763" cy="463646"/>
          </a:xfrm>
          <a:prstGeom prst="rect">
            <a:avLst/>
          </a:prstGeom>
        </p:spPr>
        <p:txBody>
          <a:bodyPr vert="horz" lIns="92546" tIns="46273" rIns="92546" bIns="46273" rtlCol="0" anchor="b"/>
          <a:lstStyle>
            <a:lvl1pPr algn="r">
              <a:defRPr sz="1200"/>
            </a:lvl1pPr>
          </a:lstStyle>
          <a:p>
            <a:fld id="{D2D3E99C-1222-AB41-BFEE-14BC1467DDD4}" type="slidenum">
              <a:rPr lang="en-US" smtClean="0"/>
              <a:t>‹#›</a:t>
            </a:fld>
            <a:endParaRPr lang="en-US" dirty="0"/>
          </a:p>
        </p:txBody>
      </p:sp>
    </p:spTree>
    <p:extLst>
      <p:ext uri="{BB962C8B-B14F-4D97-AF65-F5344CB8AC3E}">
        <p14:creationId xmlns:p14="http://schemas.microsoft.com/office/powerpoint/2010/main" val="11588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98463" y="693738"/>
            <a:ext cx="6159500" cy="34639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95484" y="4389398"/>
            <a:ext cx="5563870" cy="4158377"/>
          </a:xfrm>
          <a:prstGeom prst="rect">
            <a:avLst/>
          </a:prstGeom>
          <a:noFill/>
          <a:ln>
            <a:noFill/>
          </a:ln>
        </p:spPr>
        <p:txBody>
          <a:bodyPr lIns="92531" tIns="92531" rIns="92531" bIns="92531"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5798000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3738"/>
            <a:ext cx="6157912" cy="3463925"/>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01030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159286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Shape 9"/>
        <p:cNvGrpSpPr/>
        <p:nvPr/>
      </p:nvGrpSpPr>
      <p:grpSpPr>
        <a:xfrm>
          <a:off x="0" y="0"/>
          <a:ext cx="0" cy="0"/>
          <a:chOff x="0" y="0"/>
          <a:chExt cx="0" cy="0"/>
        </a:xfrm>
      </p:grpSpPr>
      <p:sp>
        <p:nvSpPr>
          <p:cNvPr id="5" name="Shape 54"/>
          <p:cNvSpPr/>
          <p:nvPr userDrawn="1"/>
        </p:nvSpPr>
        <p:spPr>
          <a:xfrm>
            <a:off x="0" y="1983097"/>
            <a:ext cx="5080200" cy="723897"/>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dirty="0">
              <a:solidFill>
                <a:srgbClr val="00B0F0"/>
              </a:solidFill>
            </a:endParaRPr>
          </a:p>
        </p:txBody>
      </p:sp>
      <p:sp>
        <p:nvSpPr>
          <p:cNvPr id="8" name="Shape 59"/>
          <p:cNvSpPr/>
          <p:nvPr userDrawn="1"/>
        </p:nvSpPr>
        <p:spPr>
          <a:xfrm>
            <a:off x="0" y="2806520"/>
            <a:ext cx="4663440" cy="99600"/>
          </a:xfrm>
          <a:prstGeom prst="rect">
            <a:avLst/>
          </a:prstGeom>
          <a:solidFill>
            <a:srgbClr val="CC0000"/>
          </a:solidFill>
          <a:ln>
            <a:noFill/>
          </a:ln>
        </p:spPr>
        <p:txBody>
          <a:bodyPr lIns="91425" tIns="91425" rIns="91425" bIns="91425" anchor="ctr" anchorCtr="0">
            <a:noAutofit/>
          </a:bodyPr>
          <a:lstStyle/>
          <a:p>
            <a:pPr lvl="0">
              <a:spcBef>
                <a:spcPts val="0"/>
              </a:spcBef>
              <a:buNone/>
            </a:pPr>
            <a:endParaRPr dirty="0"/>
          </a:p>
        </p:txBody>
      </p:sp>
      <p:pic>
        <p:nvPicPr>
          <p:cNvPr id="9" name="Shape 61"/>
          <p:cNvPicPr preferRelativeResize="0"/>
          <p:nvPr userDrawn="1"/>
        </p:nvPicPr>
        <p:blipFill>
          <a:blip r:embed="rId2">
            <a:alphaModFix/>
          </a:blip>
          <a:stretch>
            <a:fillRect/>
          </a:stretch>
        </p:blipFill>
        <p:spPr>
          <a:xfrm>
            <a:off x="450200" y="3759124"/>
            <a:ext cx="2130850" cy="1029150"/>
          </a:xfrm>
          <a:prstGeom prst="rect">
            <a:avLst/>
          </a:prstGeom>
          <a:noFill/>
          <a:ln>
            <a:noFill/>
          </a:ln>
        </p:spPr>
      </p:pic>
      <p:sp>
        <p:nvSpPr>
          <p:cNvPr id="3" name="Text Placeholder 2"/>
          <p:cNvSpPr>
            <a:spLocks noGrp="1" noChangeAspect="1"/>
          </p:cNvSpPr>
          <p:nvPr>
            <p:ph type="body" sz="quarter" idx="10" hasCustomPrompt="1"/>
          </p:nvPr>
        </p:nvSpPr>
        <p:spPr>
          <a:xfrm>
            <a:off x="412749" y="490538"/>
            <a:ext cx="6600525" cy="1428351"/>
          </a:xfrm>
        </p:spPr>
        <p:txBody>
          <a:bodyPr anchor="b"/>
          <a:lstStyle>
            <a:lvl1pPr>
              <a:lnSpc>
                <a:spcPct val="100000"/>
              </a:lnSpc>
              <a:spcAft>
                <a:spcPts val="0"/>
              </a:spcAft>
              <a:defRPr sz="5000" b="1">
                <a:solidFill>
                  <a:srgbClr val="0070C0"/>
                </a:solidFill>
              </a:defRPr>
            </a:lvl1pPr>
          </a:lstStyle>
          <a:p>
            <a:pPr lvl="0"/>
            <a:r>
              <a:rPr lang="en-US" dirty="0"/>
              <a:t>HEADING</a:t>
            </a:r>
          </a:p>
        </p:txBody>
      </p:sp>
      <p:sp>
        <p:nvSpPr>
          <p:cNvPr id="16" name="Text Placeholder 15"/>
          <p:cNvSpPr>
            <a:spLocks noGrp="1" noChangeAspect="1"/>
          </p:cNvSpPr>
          <p:nvPr>
            <p:ph type="body" sz="quarter" idx="11" hasCustomPrompt="1"/>
          </p:nvPr>
        </p:nvSpPr>
        <p:spPr>
          <a:xfrm>
            <a:off x="412750" y="2049463"/>
            <a:ext cx="4618038" cy="608012"/>
          </a:xfrm>
        </p:spPr>
        <p:txBody>
          <a:bodyPr anchor="ctr"/>
          <a:lstStyle>
            <a:lvl1pPr rtl="0">
              <a:spcBef>
                <a:spcPts val="0"/>
              </a:spcBef>
              <a:buNone/>
              <a:defRPr lang="en" sz="1800" dirty="0">
                <a:solidFill>
                  <a:srgbClr val="FFFFFF"/>
                </a:solidFill>
                <a:ea typeface="Open Sans"/>
                <a:cs typeface="Open Sans"/>
                <a:sym typeface="Open Sans"/>
              </a:defRPr>
            </a:lvl1pPr>
          </a:lstStyle>
          <a:p>
            <a:pPr lvl="0" rtl="0">
              <a:spcBef>
                <a:spcPts val="0"/>
              </a:spcBef>
              <a:buNone/>
            </a:pPr>
            <a:r>
              <a:rPr lang="en-US" sz="2000" dirty="0">
                <a:solidFill>
                  <a:srgbClr val="FFFFFF"/>
                </a:solidFill>
                <a:latin typeface="+mn-lt"/>
                <a:ea typeface="Open Sans"/>
                <a:cs typeface="Open Sans"/>
                <a:sym typeface="Open Sans"/>
              </a:rPr>
              <a:t>SUBHEAD</a:t>
            </a:r>
            <a:endParaRPr lang="en" sz="2000" dirty="0">
              <a:solidFill>
                <a:srgbClr val="FFFFFF"/>
              </a:solidFill>
              <a:latin typeface="+mn-lt"/>
              <a:ea typeface="Open Sans"/>
              <a:cs typeface="Open Sans"/>
              <a:sym typeface="Open Sans"/>
            </a:endParaRPr>
          </a:p>
        </p:txBody>
      </p:sp>
      <p:sp>
        <p:nvSpPr>
          <p:cNvPr id="18" name="Text Placeholder 17"/>
          <p:cNvSpPr>
            <a:spLocks noGrp="1" noChangeAspect="1"/>
          </p:cNvSpPr>
          <p:nvPr>
            <p:ph type="body" sz="quarter" idx="12" hasCustomPrompt="1"/>
          </p:nvPr>
        </p:nvSpPr>
        <p:spPr>
          <a:xfrm>
            <a:off x="412750" y="2906121"/>
            <a:ext cx="4083050" cy="499068"/>
          </a:xfrm>
        </p:spPr>
        <p:txBody>
          <a:bodyPr anchor="t"/>
          <a:lstStyle>
            <a:lvl1pPr algn="l">
              <a:spcBef>
                <a:spcPts val="0"/>
              </a:spcBef>
              <a:buNone/>
              <a:defRPr lang="en" sz="1800" dirty="0">
                <a:solidFill>
                  <a:schemeClr val="accent3">
                    <a:lumMod val="75000"/>
                  </a:schemeClr>
                </a:solidFill>
                <a:ea typeface="Open Sans"/>
                <a:cs typeface="Open Sans"/>
                <a:sym typeface="Open Sans"/>
              </a:defRPr>
            </a:lvl1pPr>
          </a:lstStyle>
          <a:p>
            <a:pPr lvl="0" algn="l">
              <a:spcBef>
                <a:spcPts val="0"/>
              </a:spcBef>
              <a:buNone/>
            </a:pPr>
            <a:r>
              <a:rPr lang="en-US" sz="1800" dirty="0">
                <a:latin typeface="+mn-lt"/>
                <a:ea typeface="Open Sans"/>
                <a:cs typeface="Open Sans"/>
                <a:sym typeface="Open Sans"/>
              </a:rPr>
              <a:t>Date</a:t>
            </a:r>
            <a:endParaRPr lang="en" sz="1800" dirty="0">
              <a:latin typeface="+mn-lt"/>
              <a:ea typeface="Open Sans"/>
              <a:cs typeface="Open Sans"/>
              <a:sym typeface="Open Sans"/>
            </a:endParaRPr>
          </a:p>
        </p:txBody>
      </p:sp>
      <p:sp>
        <p:nvSpPr>
          <p:cNvPr id="24" name="Text Placeholder 23"/>
          <p:cNvSpPr>
            <a:spLocks noGrp="1"/>
          </p:cNvSpPr>
          <p:nvPr>
            <p:ph type="body" sz="quarter" idx="14" hasCustomPrompt="1"/>
          </p:nvPr>
        </p:nvSpPr>
        <p:spPr>
          <a:xfrm>
            <a:off x="2702660" y="3970650"/>
            <a:ext cx="4450615" cy="302899"/>
          </a:xfrm>
        </p:spPr>
        <p:txBody>
          <a:bodyPr anchor="ctr"/>
          <a:lstStyle>
            <a:lvl1pPr marL="0" marR="0" indent="0" algn="l" defTabSz="914400" rtl="0" eaLnBrk="1" fontAlgn="auto" latinLnBrk="0" hangingPunct="1">
              <a:lnSpc>
                <a:spcPct val="100000"/>
              </a:lnSpc>
              <a:spcBef>
                <a:spcPts val="0"/>
              </a:spcBef>
              <a:spcAft>
                <a:spcPts val="0"/>
              </a:spcAft>
              <a:buClr>
                <a:schemeClr val="dk2"/>
              </a:buClr>
              <a:buSzPct val="100000"/>
              <a:buFontTx/>
              <a:buNone/>
              <a:tabLst/>
              <a:defRPr lang="en-US" sz="1800" b="1" smtClean="0">
                <a:solidFill>
                  <a:srgbClr val="CC0000"/>
                </a:solidFill>
                <a:ea typeface="Open Sans"/>
                <a:cs typeface="Open Sans"/>
                <a:sym typeface="Open Sans"/>
              </a:defRPr>
            </a:lvl1pPr>
          </a:lstStyle>
          <a:p>
            <a:pPr marL="0" marR="0" lvl="0" indent="0" algn="l" defTabSz="914400" rtl="0" eaLnBrk="1" fontAlgn="auto" latinLnBrk="0" hangingPunct="1">
              <a:lnSpc>
                <a:spcPct val="115000"/>
              </a:lnSpc>
              <a:spcBef>
                <a:spcPts val="0"/>
              </a:spcBef>
              <a:spcAft>
                <a:spcPts val="1600"/>
              </a:spcAft>
              <a:buClr>
                <a:schemeClr val="dk2"/>
              </a:buClr>
              <a:buSzPct val="100000"/>
              <a:buFontTx/>
              <a:buNone/>
              <a:tabLst/>
              <a:defRPr/>
            </a:pPr>
            <a:r>
              <a:rPr lang="en-US" sz="2000" b="1" dirty="0">
                <a:solidFill>
                  <a:srgbClr val="CC0000"/>
                </a:solidFill>
                <a:latin typeface="+mn-lt"/>
                <a:ea typeface="Open Sans"/>
                <a:cs typeface="Open Sans"/>
                <a:sym typeface="Open Sans"/>
              </a:rPr>
              <a:t>Presenter Name</a:t>
            </a:r>
          </a:p>
        </p:txBody>
      </p:sp>
      <p:sp>
        <p:nvSpPr>
          <p:cNvPr id="7" name="Text Placeholder 6"/>
          <p:cNvSpPr>
            <a:spLocks noGrp="1"/>
          </p:cNvSpPr>
          <p:nvPr>
            <p:ph type="body" sz="quarter" idx="15" hasCustomPrompt="1"/>
          </p:nvPr>
        </p:nvSpPr>
        <p:spPr>
          <a:xfrm>
            <a:off x="2701925" y="4221678"/>
            <a:ext cx="4451350" cy="566222"/>
          </a:xfrm>
        </p:spPr>
        <p:txBody>
          <a:bodyPr/>
          <a:lstStyle>
            <a:lvl1pPr>
              <a:lnSpc>
                <a:spcPct val="100000"/>
              </a:lnSpc>
              <a:spcAft>
                <a:spcPts val="0"/>
              </a:spcAft>
              <a:defRPr sz="1400" baseline="0">
                <a:solidFill>
                  <a:schemeClr val="accent3">
                    <a:lumMod val="50000"/>
                  </a:schemeClr>
                </a:solidFill>
              </a:defRPr>
            </a:lvl1pPr>
          </a:lstStyle>
          <a:p>
            <a:pPr lvl="0"/>
            <a:r>
              <a:rPr lang="en-US" dirty="0"/>
              <a:t>Presenter Title</a:t>
            </a:r>
            <a:br>
              <a:rPr lang="en-US" dirty="0"/>
            </a:br>
            <a:r>
              <a:rPr lang="en-US" dirty="0"/>
              <a:t>Contact Information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BE Goals">
    <p:spTree>
      <p:nvGrpSpPr>
        <p:cNvPr id="1" name=""/>
        <p:cNvGrpSpPr/>
        <p:nvPr/>
      </p:nvGrpSpPr>
      <p:grpSpPr>
        <a:xfrm>
          <a:off x="0" y="0"/>
          <a:ext cx="0" cy="0"/>
          <a:chOff x="0" y="0"/>
          <a:chExt cx="0" cy="0"/>
        </a:xfrm>
      </p:grpSpPr>
      <p:sp>
        <p:nvSpPr>
          <p:cNvPr id="13" name="Shape 85"/>
          <p:cNvSpPr/>
          <p:nvPr userDrawn="1"/>
        </p:nvSpPr>
        <p:spPr>
          <a:xfrm>
            <a:off x="0" y="0"/>
            <a:ext cx="8566950" cy="537900"/>
          </a:xfrm>
          <a:prstGeom prst="rect">
            <a:avLst/>
          </a:prstGeom>
          <a:solidFill>
            <a:srgbClr val="CFE2F3"/>
          </a:solidFill>
          <a:ln>
            <a:noFill/>
          </a:ln>
        </p:spPr>
        <p:txBody>
          <a:bodyPr lIns="91425" tIns="91425" rIns="91425" bIns="91425" anchor="ctr" anchorCtr="0">
            <a:noAutofit/>
          </a:bodyPr>
          <a:lstStyle/>
          <a:p>
            <a:endParaRPr sz="1400" kern="0" dirty="0">
              <a:solidFill>
                <a:srgbClr val="CCCCCC"/>
              </a:solidFill>
              <a:cs typeface="Arial"/>
              <a:sym typeface="Arial"/>
            </a:endParaRPr>
          </a:p>
        </p:txBody>
      </p:sp>
      <p:sp>
        <p:nvSpPr>
          <p:cNvPr id="14" name="Shape 86"/>
          <p:cNvSpPr/>
          <p:nvPr userDrawn="1"/>
        </p:nvSpPr>
        <p:spPr>
          <a:xfrm>
            <a:off x="0" y="612229"/>
            <a:ext cx="7589520" cy="38700"/>
          </a:xfrm>
          <a:prstGeom prst="rect">
            <a:avLst/>
          </a:prstGeom>
          <a:solidFill>
            <a:srgbClr val="CC0000"/>
          </a:solidFill>
          <a:ln>
            <a:noFill/>
          </a:ln>
        </p:spPr>
        <p:txBody>
          <a:bodyPr lIns="91425" tIns="91425" rIns="91425" bIns="91425" anchor="ctr" anchorCtr="0">
            <a:noAutofit/>
          </a:bodyPr>
          <a:lstStyle/>
          <a:p>
            <a:endParaRPr sz="1400" kern="0" dirty="0">
              <a:solidFill>
                <a:srgbClr val="000000"/>
              </a:solidFill>
              <a:cs typeface="Arial"/>
              <a:sym typeface="Arial"/>
            </a:endParaRPr>
          </a:p>
        </p:txBody>
      </p:sp>
      <p:pic>
        <p:nvPicPr>
          <p:cNvPr id="7" name="Shape 79"/>
          <p:cNvPicPr preferRelativeResize="0"/>
          <p:nvPr userDrawn="1"/>
        </p:nvPicPr>
        <p:blipFill>
          <a:blip r:embed="rId2">
            <a:alphaModFix/>
          </a:blip>
          <a:stretch>
            <a:fillRect/>
          </a:stretch>
        </p:blipFill>
        <p:spPr>
          <a:xfrm>
            <a:off x="133551" y="4548250"/>
            <a:ext cx="1014449" cy="489950"/>
          </a:xfrm>
          <a:prstGeom prst="rect">
            <a:avLst/>
          </a:prstGeom>
          <a:noFill/>
          <a:ln>
            <a:noFill/>
          </a:ln>
        </p:spPr>
      </p:pic>
      <p:sp>
        <p:nvSpPr>
          <p:cNvPr id="8" name="Shape 87"/>
          <p:cNvSpPr txBox="1"/>
          <p:nvPr userDrawn="1"/>
        </p:nvSpPr>
        <p:spPr>
          <a:xfrm>
            <a:off x="999986" y="979136"/>
            <a:ext cx="7566965" cy="3496625"/>
          </a:xfrm>
          <a:prstGeom prst="rect">
            <a:avLst/>
          </a:prstGeom>
          <a:noFill/>
          <a:ln>
            <a:noFill/>
          </a:ln>
        </p:spPr>
        <p:txBody>
          <a:bodyPr lIns="91425" tIns="91425" rIns="91425" bIns="91425" anchor="t" anchorCtr="0">
            <a:noAutofit/>
          </a:bodyPr>
          <a:lstStyle/>
          <a:p>
            <a:pPr marL="457189" indent="-342892">
              <a:lnSpc>
                <a:spcPct val="115000"/>
              </a:lnSpc>
              <a:spcBef>
                <a:spcPts val="300"/>
              </a:spcBef>
              <a:spcAft>
                <a:spcPts val="800"/>
              </a:spcAft>
              <a:buClr>
                <a:srgbClr val="78909C">
                  <a:lumMod val="50000"/>
                </a:srgbClr>
              </a:buClr>
              <a:buSzPct val="100000"/>
              <a:buFont typeface="+mj-lt"/>
              <a:buAutoNum type="arabicPeriod"/>
            </a:pPr>
            <a:r>
              <a:rPr lang="en" sz="1800" kern="0" dirty="0">
                <a:solidFill>
                  <a:srgbClr val="78909C">
                    <a:lumMod val="50000"/>
                  </a:srgbClr>
                </a:solidFill>
                <a:ea typeface="Open Sans"/>
                <a:cs typeface="Open Sans"/>
                <a:sym typeface="Open Sans"/>
              </a:rPr>
              <a:t>All Students Proficient and Showing Growth in All Assessed Areas</a:t>
            </a:r>
            <a:endParaRPr lang="en-US" sz="1800" kern="0" dirty="0">
              <a:solidFill>
                <a:srgbClr val="78909C">
                  <a:lumMod val="50000"/>
                </a:srgbClr>
              </a:solidFill>
              <a:ea typeface="Open Sans"/>
              <a:cs typeface="Open Sans"/>
              <a:sym typeface="Open Sans"/>
            </a:endParaRPr>
          </a:p>
          <a:p>
            <a:pPr marL="457189" indent="-342892">
              <a:lnSpc>
                <a:spcPct val="115000"/>
              </a:lnSpc>
              <a:spcBef>
                <a:spcPts val="300"/>
              </a:spcBef>
              <a:spcAft>
                <a:spcPts val="800"/>
              </a:spcAft>
              <a:buClr>
                <a:srgbClr val="78909C">
                  <a:lumMod val="50000"/>
                </a:srgbClr>
              </a:buClr>
              <a:buSzPct val="100000"/>
              <a:buFont typeface="+mj-lt"/>
              <a:buAutoNum type="arabicPeriod"/>
            </a:pPr>
            <a:r>
              <a:rPr lang="en" sz="1800" kern="0" dirty="0">
                <a:solidFill>
                  <a:srgbClr val="78909C">
                    <a:lumMod val="50000"/>
                  </a:srgbClr>
                </a:solidFill>
                <a:ea typeface="Open Sans"/>
                <a:cs typeface="Open Sans"/>
                <a:sym typeface="Open Sans"/>
              </a:rPr>
              <a:t>Every Student Graduates </a:t>
            </a:r>
            <a:r>
              <a:rPr lang="en-US" sz="1800" kern="0" dirty="0">
                <a:solidFill>
                  <a:srgbClr val="78909C">
                    <a:lumMod val="50000"/>
                  </a:srgbClr>
                </a:solidFill>
                <a:ea typeface="Open Sans"/>
                <a:cs typeface="Open Sans"/>
                <a:sym typeface="Open Sans"/>
              </a:rPr>
              <a:t>From </a:t>
            </a:r>
            <a:r>
              <a:rPr lang="en" sz="1800" kern="0" dirty="0">
                <a:solidFill>
                  <a:srgbClr val="78909C">
                    <a:lumMod val="50000"/>
                  </a:srgbClr>
                </a:solidFill>
                <a:ea typeface="Open Sans"/>
                <a:cs typeface="Open Sans"/>
                <a:sym typeface="Open Sans"/>
              </a:rPr>
              <a:t>High School and is Ready for College and Career</a:t>
            </a:r>
            <a:endParaRPr lang="en-US" sz="1800" kern="0" dirty="0">
              <a:solidFill>
                <a:srgbClr val="78909C">
                  <a:lumMod val="50000"/>
                </a:srgbClr>
              </a:solidFill>
              <a:ea typeface="Open Sans"/>
              <a:cs typeface="Open Sans"/>
              <a:sym typeface="Open Sans"/>
            </a:endParaRPr>
          </a:p>
          <a:p>
            <a:pPr marL="457189" indent="-342892">
              <a:lnSpc>
                <a:spcPct val="115000"/>
              </a:lnSpc>
              <a:spcBef>
                <a:spcPts val="300"/>
              </a:spcBef>
              <a:spcAft>
                <a:spcPts val="800"/>
              </a:spcAft>
              <a:buClr>
                <a:srgbClr val="78909C">
                  <a:lumMod val="50000"/>
                </a:srgbClr>
              </a:buClr>
              <a:buSzPct val="100000"/>
              <a:buFont typeface="+mj-lt"/>
              <a:buAutoNum type="arabicPeriod"/>
            </a:pPr>
            <a:r>
              <a:rPr lang="en" sz="1800" kern="0" dirty="0">
                <a:solidFill>
                  <a:srgbClr val="78909C">
                    <a:lumMod val="50000"/>
                  </a:srgbClr>
                </a:solidFill>
                <a:ea typeface="Open Sans"/>
                <a:cs typeface="Open Sans"/>
                <a:sym typeface="Open Sans"/>
              </a:rPr>
              <a:t>Every Child Has Access to a High-Quality Early Childhood Program</a:t>
            </a:r>
            <a:endParaRPr lang="en-US" sz="1800" kern="0" dirty="0">
              <a:solidFill>
                <a:srgbClr val="78909C">
                  <a:lumMod val="50000"/>
                </a:srgbClr>
              </a:solidFill>
              <a:ea typeface="Open Sans"/>
              <a:cs typeface="Open Sans"/>
              <a:sym typeface="Open Sans"/>
            </a:endParaRPr>
          </a:p>
          <a:p>
            <a:pPr marL="457189" indent="-342892">
              <a:lnSpc>
                <a:spcPct val="115000"/>
              </a:lnSpc>
              <a:spcBef>
                <a:spcPts val="300"/>
              </a:spcBef>
              <a:spcAft>
                <a:spcPts val="800"/>
              </a:spcAft>
              <a:buClr>
                <a:srgbClr val="78909C">
                  <a:lumMod val="50000"/>
                </a:srgbClr>
              </a:buClr>
              <a:buSzPct val="100000"/>
              <a:buFont typeface="+mj-lt"/>
              <a:buAutoNum type="arabicPeriod"/>
            </a:pPr>
            <a:r>
              <a:rPr lang="en" sz="1800" kern="0" dirty="0">
                <a:solidFill>
                  <a:srgbClr val="78909C">
                    <a:lumMod val="50000"/>
                  </a:srgbClr>
                </a:solidFill>
                <a:ea typeface="Open Sans"/>
                <a:cs typeface="Open Sans"/>
                <a:sym typeface="Open Sans"/>
              </a:rPr>
              <a:t>Every School Has Effective Teachers and Leaders</a:t>
            </a:r>
            <a:endParaRPr lang="en-US" sz="1800" kern="0" dirty="0">
              <a:solidFill>
                <a:srgbClr val="78909C">
                  <a:lumMod val="50000"/>
                </a:srgbClr>
              </a:solidFill>
              <a:ea typeface="Open Sans"/>
              <a:cs typeface="Open Sans"/>
              <a:sym typeface="Open Sans"/>
            </a:endParaRPr>
          </a:p>
          <a:p>
            <a:pPr marL="457189" indent="-342892">
              <a:lnSpc>
                <a:spcPct val="115000"/>
              </a:lnSpc>
              <a:spcBef>
                <a:spcPts val="300"/>
              </a:spcBef>
              <a:spcAft>
                <a:spcPts val="800"/>
              </a:spcAft>
              <a:buClr>
                <a:srgbClr val="78909C">
                  <a:lumMod val="50000"/>
                </a:srgbClr>
              </a:buClr>
              <a:buSzPct val="100000"/>
              <a:buFont typeface="+mj-lt"/>
              <a:buAutoNum type="arabicPeriod"/>
            </a:pPr>
            <a:r>
              <a:rPr lang="en" sz="1800" kern="0" dirty="0">
                <a:solidFill>
                  <a:srgbClr val="78909C">
                    <a:lumMod val="50000"/>
                  </a:srgbClr>
                </a:solidFill>
                <a:ea typeface="Open Sans"/>
                <a:cs typeface="Open Sans"/>
                <a:sym typeface="Open Sans"/>
              </a:rPr>
              <a:t>Every Community Effectively Using a World-Class Data System to Improve Student Outcomes</a:t>
            </a:r>
            <a:endParaRPr lang="en-US" sz="1800" kern="0" dirty="0">
              <a:solidFill>
                <a:srgbClr val="78909C">
                  <a:lumMod val="50000"/>
                </a:srgbClr>
              </a:solidFill>
              <a:ea typeface="Open Sans"/>
              <a:cs typeface="Open Sans"/>
              <a:sym typeface="Open Sans"/>
            </a:endParaRPr>
          </a:p>
          <a:p>
            <a:pPr marL="457189" indent="-342892">
              <a:lnSpc>
                <a:spcPct val="115000"/>
              </a:lnSpc>
              <a:spcBef>
                <a:spcPts val="300"/>
              </a:spcBef>
              <a:spcAft>
                <a:spcPts val="800"/>
              </a:spcAft>
              <a:buClr>
                <a:srgbClr val="78909C">
                  <a:lumMod val="50000"/>
                </a:srgbClr>
              </a:buClr>
              <a:buSzPct val="100000"/>
              <a:buFont typeface="+mj-lt"/>
              <a:buAutoNum type="arabicPeriod"/>
            </a:pPr>
            <a:r>
              <a:rPr lang="en-US" sz="1800" kern="0" dirty="0">
                <a:solidFill>
                  <a:srgbClr val="78909C">
                    <a:lumMod val="50000"/>
                  </a:srgbClr>
                </a:solidFill>
                <a:cs typeface="Arial"/>
                <a:sym typeface="Arial"/>
              </a:rPr>
              <a:t>Every School and District is Rated “C” or Higher</a:t>
            </a:r>
          </a:p>
        </p:txBody>
      </p:sp>
      <p:sp>
        <p:nvSpPr>
          <p:cNvPr id="9" name="Shape 89"/>
          <p:cNvSpPr txBox="1"/>
          <p:nvPr userDrawn="1"/>
        </p:nvSpPr>
        <p:spPr>
          <a:xfrm>
            <a:off x="280188" y="47293"/>
            <a:ext cx="8397600" cy="434681"/>
          </a:xfrm>
          <a:prstGeom prst="rect">
            <a:avLst/>
          </a:prstGeom>
          <a:noFill/>
          <a:ln>
            <a:noFill/>
          </a:ln>
        </p:spPr>
        <p:txBody>
          <a:bodyPr lIns="91425" tIns="91425" rIns="91425" bIns="91425" anchor="ctr" anchorCtr="0">
            <a:noAutofit/>
          </a:bodyPr>
          <a:lstStyle/>
          <a:p>
            <a:r>
              <a:rPr lang="en" sz="2400" b="1" kern="0" dirty="0">
                <a:solidFill>
                  <a:srgbClr val="0070C0"/>
                </a:solidFill>
                <a:ea typeface="Open Sans"/>
                <a:cs typeface="Open Sans"/>
                <a:sym typeface="Open Sans"/>
              </a:rPr>
              <a:t>State Board of Education Goals </a:t>
            </a:r>
            <a:r>
              <a:rPr lang="en-US" sz="2400" b="1" kern="0" dirty="0">
                <a:solidFill>
                  <a:srgbClr val="0070C0"/>
                </a:solidFill>
                <a:ea typeface="Open Sans"/>
                <a:cs typeface="Open Sans"/>
                <a:sym typeface="Open Sans"/>
              </a:rPr>
              <a:t> </a:t>
            </a:r>
            <a:r>
              <a:rPr lang="en" sz="1200" b="1" kern="0" dirty="0">
                <a:solidFill>
                  <a:srgbClr val="0070C0"/>
                </a:solidFill>
                <a:ea typeface="Open Sans"/>
                <a:cs typeface="Open Sans"/>
                <a:sym typeface="Open Sans"/>
              </a:rPr>
              <a:t>FIVE-YEAR STRATEGIC PLAN FOR 2016-2020</a:t>
            </a:r>
          </a:p>
        </p:txBody>
      </p:sp>
      <p:sp>
        <p:nvSpPr>
          <p:cNvPr id="10" name="Shape 19"/>
          <p:cNvSpPr txBox="1">
            <a:spLocks noGrp="1"/>
          </p:cNvSpPr>
          <p:nvPr>
            <p:ph type="sldNum" idx="12"/>
          </p:nvPr>
        </p:nvSpPr>
        <p:spPr>
          <a:xfrm>
            <a:off x="8481083" y="4887307"/>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solidFill>
                  <a:srgbClr val="78909C">
                    <a:lumMod val="50000"/>
                  </a:srgbClr>
                </a:solidFill>
              </a:rPr>
              <a:pPr/>
              <a:t>‹#›</a:t>
            </a:fld>
            <a:endParaRPr lang="en" dirty="0">
              <a:solidFill>
                <a:srgbClr val="78909C">
                  <a:lumMod val="50000"/>
                </a:srgbClr>
              </a:solidFill>
            </a:endParaRPr>
          </a:p>
        </p:txBody>
      </p:sp>
    </p:spTree>
    <p:extLst>
      <p:ext uri="{BB962C8B-B14F-4D97-AF65-F5344CB8AC3E}">
        <p14:creationId xmlns:p14="http://schemas.microsoft.com/office/powerpoint/2010/main" val="127635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Stacked Section header">
    <p:spTree>
      <p:nvGrpSpPr>
        <p:cNvPr id="1" name="Shape 13"/>
        <p:cNvGrpSpPr/>
        <p:nvPr/>
      </p:nvGrpSpPr>
      <p:grpSpPr>
        <a:xfrm>
          <a:off x="0" y="0"/>
          <a:ext cx="0" cy="0"/>
          <a:chOff x="0" y="0"/>
          <a:chExt cx="0" cy="0"/>
        </a:xfrm>
      </p:grpSpPr>
      <p:sp>
        <p:nvSpPr>
          <p:cNvPr id="4" name="Shape 221"/>
          <p:cNvSpPr/>
          <p:nvPr userDrawn="1"/>
        </p:nvSpPr>
        <p:spPr>
          <a:xfrm>
            <a:off x="0" y="1702553"/>
            <a:ext cx="6004410" cy="854400"/>
          </a:xfrm>
          <a:prstGeom prst="rect">
            <a:avLst/>
          </a:prstGeom>
          <a:solidFill>
            <a:schemeClr val="accent6"/>
          </a:solidFill>
          <a:ln>
            <a:noFill/>
          </a:ln>
        </p:spPr>
        <p:txBody>
          <a:bodyPr lIns="91425" tIns="91425" rIns="91425" bIns="91425" anchor="ctr" anchorCtr="0">
            <a:noAutofit/>
          </a:bodyPr>
          <a:lstStyle/>
          <a:p>
            <a:endParaRPr sz="1400" kern="0" dirty="0">
              <a:solidFill>
                <a:srgbClr val="000000"/>
              </a:solidFill>
              <a:cs typeface="Arial"/>
              <a:sym typeface="Arial"/>
            </a:endParaRPr>
          </a:p>
        </p:txBody>
      </p:sp>
      <p:sp>
        <p:nvSpPr>
          <p:cNvPr id="6" name="Shape 224"/>
          <p:cNvSpPr/>
          <p:nvPr userDrawn="1"/>
        </p:nvSpPr>
        <p:spPr>
          <a:xfrm>
            <a:off x="0" y="2656478"/>
            <a:ext cx="5080200" cy="99600"/>
          </a:xfrm>
          <a:prstGeom prst="rect">
            <a:avLst/>
          </a:prstGeom>
          <a:solidFill>
            <a:srgbClr val="CC0000"/>
          </a:solidFill>
          <a:ln>
            <a:noFill/>
          </a:ln>
        </p:spPr>
        <p:txBody>
          <a:bodyPr lIns="91425" tIns="91425" rIns="91425" bIns="91425" anchor="ctr" anchorCtr="0">
            <a:noAutofit/>
          </a:bodyPr>
          <a:lstStyle/>
          <a:p>
            <a:endParaRPr sz="1400" kern="0" dirty="0">
              <a:solidFill>
                <a:srgbClr val="000000"/>
              </a:solidFill>
              <a:cs typeface="Arial"/>
              <a:sym typeface="Arial"/>
            </a:endParaRPr>
          </a:p>
        </p:txBody>
      </p:sp>
      <p:pic>
        <p:nvPicPr>
          <p:cNvPr id="7" name="Shape 225"/>
          <p:cNvPicPr preferRelativeResize="0"/>
          <p:nvPr userDrawn="1"/>
        </p:nvPicPr>
        <p:blipFill>
          <a:blip r:embed="rId2">
            <a:alphaModFix/>
          </a:blip>
          <a:stretch>
            <a:fillRect/>
          </a:stretch>
        </p:blipFill>
        <p:spPr>
          <a:xfrm>
            <a:off x="133551" y="4548250"/>
            <a:ext cx="1014449" cy="489950"/>
          </a:xfrm>
          <a:prstGeom prst="rect">
            <a:avLst/>
          </a:prstGeom>
          <a:noFill/>
          <a:ln>
            <a:noFill/>
          </a:ln>
        </p:spPr>
      </p:pic>
      <p:sp>
        <p:nvSpPr>
          <p:cNvPr id="10" name="Text Placeholder 9"/>
          <p:cNvSpPr>
            <a:spLocks noGrp="1" noChangeAspect="1"/>
          </p:cNvSpPr>
          <p:nvPr>
            <p:ph type="body" sz="quarter" idx="13" hasCustomPrompt="1"/>
          </p:nvPr>
        </p:nvSpPr>
        <p:spPr>
          <a:xfrm>
            <a:off x="401639" y="1701800"/>
            <a:ext cx="5602287" cy="855663"/>
          </a:xfrm>
        </p:spPr>
        <p:txBody>
          <a:bodyPr anchor="ctr"/>
          <a:lstStyle>
            <a:lvl1pPr marL="0" marR="0" indent="0" algn="l" defTabSz="914378" rtl="0" eaLnBrk="1" fontAlgn="auto" latinLnBrk="0" hangingPunct="1">
              <a:lnSpc>
                <a:spcPct val="100000"/>
              </a:lnSpc>
              <a:spcBef>
                <a:spcPts val="0"/>
              </a:spcBef>
              <a:spcAft>
                <a:spcPts val="1600"/>
              </a:spcAft>
              <a:buClr>
                <a:schemeClr val="dk2"/>
              </a:buClr>
              <a:buSzPct val="100000"/>
              <a:buFontTx/>
              <a:buNone/>
              <a:tabLst/>
              <a:defRPr lang="en" sz="5400" b="1" smtClean="0">
                <a:solidFill>
                  <a:srgbClr val="FFFFFF"/>
                </a:solidFill>
                <a:ea typeface="Open Sans"/>
                <a:cs typeface="Open Sans"/>
                <a:sym typeface="Open Sans"/>
              </a:defRPr>
            </a:lvl1pPr>
          </a:lstStyle>
          <a:p>
            <a:pPr marL="0" marR="0" lvl="0" indent="0" algn="l" defTabSz="914378" rtl="0" eaLnBrk="1" fontAlgn="auto" latinLnBrk="0" hangingPunct="1">
              <a:lnSpc>
                <a:spcPct val="115000"/>
              </a:lnSpc>
              <a:spcBef>
                <a:spcPts val="0"/>
              </a:spcBef>
              <a:spcAft>
                <a:spcPts val="1600"/>
              </a:spcAft>
              <a:buClr>
                <a:schemeClr val="dk2"/>
              </a:buClr>
              <a:buSzPct val="100000"/>
              <a:buFontTx/>
              <a:buNone/>
              <a:tabLst/>
              <a:defRPr/>
            </a:pPr>
            <a:r>
              <a:rPr lang="en-US" sz="5400" b="1" dirty="0">
                <a:solidFill>
                  <a:srgbClr val="FFFFFF"/>
                </a:solidFill>
                <a:latin typeface="+mj-lt"/>
                <a:ea typeface="Open Sans"/>
                <a:cs typeface="Open Sans"/>
                <a:sym typeface="Open Sans"/>
              </a:rPr>
              <a:t>HEADING</a:t>
            </a:r>
            <a:endParaRPr lang="en" sz="1000" b="1" dirty="0">
              <a:solidFill>
                <a:srgbClr val="FFFFFF"/>
              </a:solidFill>
              <a:latin typeface="+mj-lt"/>
              <a:ea typeface="Open Sans"/>
              <a:cs typeface="Open Sans"/>
              <a:sym typeface="Open Sans"/>
            </a:endParaRPr>
          </a:p>
        </p:txBody>
      </p:sp>
      <p:sp>
        <p:nvSpPr>
          <p:cNvPr id="3" name="Text Placeholder 2"/>
          <p:cNvSpPr>
            <a:spLocks noGrp="1" noChangeAspect="1"/>
          </p:cNvSpPr>
          <p:nvPr>
            <p:ph type="body" sz="quarter" idx="14" hasCustomPrompt="1"/>
          </p:nvPr>
        </p:nvSpPr>
        <p:spPr>
          <a:xfrm>
            <a:off x="401639" y="723901"/>
            <a:ext cx="5602287" cy="878375"/>
          </a:xfrm>
        </p:spPr>
        <p:txBody>
          <a:bodyPr anchor="t"/>
          <a:lstStyle>
            <a:lvl1pPr>
              <a:defRPr sz="4800" b="1">
                <a:solidFill>
                  <a:schemeClr val="accent6"/>
                </a:solidFill>
              </a:defRPr>
            </a:lvl1pPr>
          </a:lstStyle>
          <a:p>
            <a:pPr lvl="0"/>
            <a:r>
              <a:rPr lang="en-US" dirty="0"/>
              <a:t>STACKED</a:t>
            </a:r>
          </a:p>
        </p:txBody>
      </p:sp>
      <p:sp>
        <p:nvSpPr>
          <p:cNvPr id="8" name="Text Placeholder 7"/>
          <p:cNvSpPr>
            <a:spLocks noGrp="1"/>
          </p:cNvSpPr>
          <p:nvPr>
            <p:ph type="body" sz="quarter" idx="15" hasCustomPrompt="1"/>
          </p:nvPr>
        </p:nvSpPr>
        <p:spPr>
          <a:xfrm>
            <a:off x="401638" y="2878139"/>
            <a:ext cx="4678362" cy="993775"/>
          </a:xfrm>
        </p:spPr>
        <p:txBody>
          <a:bodyPr/>
          <a:lstStyle>
            <a:lvl1pPr>
              <a:lnSpc>
                <a:spcPct val="114000"/>
              </a:lnSpc>
              <a:spcAft>
                <a:spcPts val="0"/>
              </a:spcAft>
              <a:defRPr sz="2000">
                <a:solidFill>
                  <a:schemeClr val="accent6"/>
                </a:solidFill>
              </a:defRPr>
            </a:lvl1pPr>
          </a:lstStyle>
          <a:p>
            <a:pPr lvl="0"/>
            <a:r>
              <a:rPr lang="en-US" dirty="0"/>
              <a:t>Subhead</a:t>
            </a:r>
          </a:p>
        </p:txBody>
      </p:sp>
      <p:sp>
        <p:nvSpPr>
          <p:cNvPr id="9" name="Shape 19"/>
          <p:cNvSpPr txBox="1">
            <a:spLocks noGrp="1"/>
          </p:cNvSpPr>
          <p:nvPr>
            <p:ph type="sldNum" idx="12"/>
          </p:nvPr>
        </p:nvSpPr>
        <p:spPr>
          <a:xfrm>
            <a:off x="8481083" y="4887307"/>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solidFill>
                  <a:srgbClr val="78909C">
                    <a:lumMod val="50000"/>
                  </a:srgbClr>
                </a:solidFill>
              </a:rPr>
              <a:pPr/>
              <a:t>‹#›</a:t>
            </a:fld>
            <a:endParaRPr lang="en" dirty="0">
              <a:solidFill>
                <a:srgbClr val="78909C">
                  <a:lumMod val="50000"/>
                </a:srgbClr>
              </a:solidFill>
            </a:endParaRPr>
          </a:p>
        </p:txBody>
      </p:sp>
    </p:spTree>
    <p:extLst>
      <p:ext uri="{BB962C8B-B14F-4D97-AF65-F5344CB8AC3E}">
        <p14:creationId xmlns:p14="http://schemas.microsoft.com/office/powerpoint/2010/main" val="2693823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body">
    <p:spTree>
      <p:nvGrpSpPr>
        <p:cNvPr id="1" name="Shape 16"/>
        <p:cNvGrpSpPr/>
        <p:nvPr/>
      </p:nvGrpSpPr>
      <p:grpSpPr>
        <a:xfrm>
          <a:off x="0" y="0"/>
          <a:ext cx="0" cy="0"/>
          <a:chOff x="0" y="0"/>
          <a:chExt cx="0" cy="0"/>
        </a:xfrm>
      </p:grpSpPr>
      <p:sp>
        <p:nvSpPr>
          <p:cNvPr id="5" name="Shape 85"/>
          <p:cNvSpPr/>
          <p:nvPr userDrawn="1"/>
        </p:nvSpPr>
        <p:spPr>
          <a:xfrm>
            <a:off x="0" y="0"/>
            <a:ext cx="8566950" cy="537900"/>
          </a:xfrm>
          <a:prstGeom prst="rect">
            <a:avLst/>
          </a:prstGeom>
          <a:solidFill>
            <a:srgbClr val="CFE2F3"/>
          </a:solidFill>
          <a:ln>
            <a:noFill/>
          </a:ln>
        </p:spPr>
        <p:txBody>
          <a:bodyPr lIns="91425" tIns="91425" rIns="91425" bIns="91425" anchor="ctr" anchorCtr="0">
            <a:noAutofit/>
          </a:bodyPr>
          <a:lstStyle/>
          <a:p>
            <a:endParaRPr sz="1400" kern="0" dirty="0">
              <a:solidFill>
                <a:srgbClr val="CCCCCC"/>
              </a:solidFill>
              <a:cs typeface="Arial"/>
              <a:sym typeface="Arial"/>
            </a:endParaRPr>
          </a:p>
        </p:txBody>
      </p:sp>
      <p:sp>
        <p:nvSpPr>
          <p:cNvPr id="6" name="Shape 86"/>
          <p:cNvSpPr/>
          <p:nvPr userDrawn="1"/>
        </p:nvSpPr>
        <p:spPr>
          <a:xfrm>
            <a:off x="0" y="612229"/>
            <a:ext cx="7589520" cy="38700"/>
          </a:xfrm>
          <a:prstGeom prst="rect">
            <a:avLst/>
          </a:prstGeom>
          <a:solidFill>
            <a:srgbClr val="CC0000"/>
          </a:solidFill>
          <a:ln>
            <a:noFill/>
          </a:ln>
        </p:spPr>
        <p:txBody>
          <a:bodyPr lIns="91425" tIns="91425" rIns="91425" bIns="91425" anchor="ctr" anchorCtr="0">
            <a:noAutofit/>
          </a:bodyPr>
          <a:lstStyle/>
          <a:p>
            <a:endParaRPr sz="1400" kern="0" dirty="0">
              <a:solidFill>
                <a:srgbClr val="000000"/>
              </a:solidFill>
              <a:cs typeface="Arial"/>
              <a:sym typeface="Arial"/>
            </a:endParaRPr>
          </a:p>
        </p:txBody>
      </p:sp>
      <p:pic>
        <p:nvPicPr>
          <p:cNvPr id="8" name="Shape 79"/>
          <p:cNvPicPr preferRelativeResize="0"/>
          <p:nvPr userDrawn="1"/>
        </p:nvPicPr>
        <p:blipFill>
          <a:blip r:embed="rId2">
            <a:alphaModFix/>
          </a:blip>
          <a:stretch>
            <a:fillRect/>
          </a:stretch>
        </p:blipFill>
        <p:spPr>
          <a:xfrm>
            <a:off x="133551" y="4548250"/>
            <a:ext cx="1014449" cy="489950"/>
          </a:xfrm>
          <a:prstGeom prst="rect">
            <a:avLst/>
          </a:prstGeom>
          <a:noFill/>
          <a:ln>
            <a:noFill/>
          </a:ln>
        </p:spPr>
      </p:pic>
      <p:sp>
        <p:nvSpPr>
          <p:cNvPr id="3" name="Text Placeholder 2"/>
          <p:cNvSpPr>
            <a:spLocks noGrp="1" noChangeAspect="1"/>
          </p:cNvSpPr>
          <p:nvPr>
            <p:ph type="body" sz="quarter" idx="13" hasCustomPrompt="1"/>
          </p:nvPr>
        </p:nvSpPr>
        <p:spPr>
          <a:xfrm>
            <a:off x="311700" y="31532"/>
            <a:ext cx="8255250" cy="450443"/>
          </a:xfrm>
        </p:spPr>
        <p:txBody>
          <a:bodyPr anchor="ctr"/>
          <a:lstStyle>
            <a:lvl1pPr>
              <a:defRPr sz="3200" b="1">
                <a:solidFill>
                  <a:schemeClr val="accent6"/>
                </a:solidFill>
              </a:defRPr>
            </a:lvl1pPr>
          </a:lstStyle>
          <a:p>
            <a:pPr lvl="0"/>
            <a:r>
              <a:rPr lang="en-US" dirty="0"/>
              <a:t>Heading</a:t>
            </a:r>
          </a:p>
        </p:txBody>
      </p:sp>
      <p:sp>
        <p:nvSpPr>
          <p:cNvPr id="4" name="Text Placeholder 3"/>
          <p:cNvSpPr>
            <a:spLocks noGrp="1"/>
          </p:cNvSpPr>
          <p:nvPr>
            <p:ph type="body" sz="quarter" idx="14" hasCustomPrompt="1"/>
          </p:nvPr>
        </p:nvSpPr>
        <p:spPr>
          <a:xfrm>
            <a:off x="415637" y="1152526"/>
            <a:ext cx="8294915" cy="3217863"/>
          </a:xfrm>
        </p:spPr>
        <p:txBody>
          <a:bodyPr/>
          <a:lstStyle>
            <a:lvl1pPr marL="342892" indent="-342892" defTabSz="457189">
              <a:buFont typeface="Arial" charset="0"/>
              <a:buChar char="•"/>
              <a:tabLst>
                <a:tab pos="457189" algn="l"/>
              </a:tabLst>
              <a:defRPr sz="24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a:t>Click to add text</a:t>
            </a:r>
          </a:p>
          <a:p>
            <a:pPr lvl="1"/>
            <a:endParaRPr lang="en-US" dirty="0"/>
          </a:p>
        </p:txBody>
      </p:sp>
      <p:sp>
        <p:nvSpPr>
          <p:cNvPr id="11" name="Shape 19"/>
          <p:cNvSpPr txBox="1">
            <a:spLocks noGrp="1"/>
          </p:cNvSpPr>
          <p:nvPr>
            <p:ph type="sldNum" idx="12"/>
          </p:nvPr>
        </p:nvSpPr>
        <p:spPr>
          <a:xfrm>
            <a:off x="8481083" y="4887307"/>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solidFill>
                  <a:srgbClr val="78909C">
                    <a:lumMod val="50000"/>
                  </a:srgbClr>
                </a:solidFill>
              </a:rPr>
              <a:pPr/>
              <a:t>‹#›</a:t>
            </a:fld>
            <a:endParaRPr lang="en" dirty="0">
              <a:solidFill>
                <a:srgbClr val="78909C">
                  <a:lumMod val="50000"/>
                </a:srgbClr>
              </a:solidFill>
            </a:endParaRPr>
          </a:p>
        </p:txBody>
      </p:sp>
    </p:spTree>
    <p:extLst>
      <p:ext uri="{BB962C8B-B14F-4D97-AF65-F5344CB8AC3E}">
        <p14:creationId xmlns:p14="http://schemas.microsoft.com/office/powerpoint/2010/main" val="8442736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blank">
    <p:spTree>
      <p:nvGrpSpPr>
        <p:cNvPr id="1" name="Shape 16"/>
        <p:cNvGrpSpPr/>
        <p:nvPr/>
      </p:nvGrpSpPr>
      <p:grpSpPr>
        <a:xfrm>
          <a:off x="0" y="0"/>
          <a:ext cx="0" cy="0"/>
          <a:chOff x="0" y="0"/>
          <a:chExt cx="0" cy="0"/>
        </a:xfrm>
      </p:grpSpPr>
      <p:sp>
        <p:nvSpPr>
          <p:cNvPr id="13" name="Shape 85"/>
          <p:cNvSpPr/>
          <p:nvPr userDrawn="1"/>
        </p:nvSpPr>
        <p:spPr>
          <a:xfrm>
            <a:off x="0" y="0"/>
            <a:ext cx="8566950" cy="537900"/>
          </a:xfrm>
          <a:prstGeom prst="rect">
            <a:avLst/>
          </a:prstGeom>
          <a:solidFill>
            <a:srgbClr val="CFE2F3"/>
          </a:solidFill>
          <a:ln>
            <a:noFill/>
          </a:ln>
        </p:spPr>
        <p:txBody>
          <a:bodyPr lIns="91425" tIns="91425" rIns="91425" bIns="91425" anchor="ctr" anchorCtr="0">
            <a:noAutofit/>
          </a:bodyPr>
          <a:lstStyle/>
          <a:p>
            <a:endParaRPr sz="1400" kern="0" dirty="0">
              <a:solidFill>
                <a:srgbClr val="CCCCCC"/>
              </a:solidFill>
              <a:cs typeface="Arial"/>
              <a:sym typeface="Arial"/>
            </a:endParaRPr>
          </a:p>
        </p:txBody>
      </p:sp>
      <p:sp>
        <p:nvSpPr>
          <p:cNvPr id="14" name="Shape 86"/>
          <p:cNvSpPr/>
          <p:nvPr userDrawn="1"/>
        </p:nvSpPr>
        <p:spPr>
          <a:xfrm>
            <a:off x="0" y="612229"/>
            <a:ext cx="7589520" cy="38700"/>
          </a:xfrm>
          <a:prstGeom prst="rect">
            <a:avLst/>
          </a:prstGeom>
          <a:solidFill>
            <a:srgbClr val="CC0000"/>
          </a:solidFill>
          <a:ln>
            <a:noFill/>
          </a:ln>
        </p:spPr>
        <p:txBody>
          <a:bodyPr lIns="91425" tIns="91425" rIns="91425" bIns="91425" anchor="ctr" anchorCtr="0">
            <a:noAutofit/>
          </a:bodyPr>
          <a:lstStyle/>
          <a:p>
            <a:endParaRPr sz="1400" kern="0" dirty="0">
              <a:solidFill>
                <a:srgbClr val="000000"/>
              </a:solidFill>
              <a:cs typeface="Arial"/>
              <a:sym typeface="Arial"/>
            </a:endParaRPr>
          </a:p>
        </p:txBody>
      </p:sp>
      <p:pic>
        <p:nvPicPr>
          <p:cNvPr id="8" name="Shape 79"/>
          <p:cNvPicPr preferRelativeResize="0"/>
          <p:nvPr userDrawn="1"/>
        </p:nvPicPr>
        <p:blipFill>
          <a:blip r:embed="rId2">
            <a:alphaModFix/>
          </a:blip>
          <a:stretch>
            <a:fillRect/>
          </a:stretch>
        </p:blipFill>
        <p:spPr>
          <a:xfrm>
            <a:off x="133551" y="4548250"/>
            <a:ext cx="1014449" cy="489950"/>
          </a:xfrm>
          <a:prstGeom prst="rect">
            <a:avLst/>
          </a:prstGeom>
          <a:noFill/>
          <a:ln>
            <a:noFill/>
          </a:ln>
        </p:spPr>
      </p:pic>
      <p:sp>
        <p:nvSpPr>
          <p:cNvPr id="3" name="Text Placeholder 2"/>
          <p:cNvSpPr>
            <a:spLocks noGrp="1" noChangeAspect="1"/>
          </p:cNvSpPr>
          <p:nvPr>
            <p:ph type="body" sz="quarter" idx="13" hasCustomPrompt="1"/>
          </p:nvPr>
        </p:nvSpPr>
        <p:spPr>
          <a:xfrm>
            <a:off x="311700" y="31532"/>
            <a:ext cx="8255250" cy="450443"/>
          </a:xfrm>
        </p:spPr>
        <p:txBody>
          <a:bodyPr anchor="ctr"/>
          <a:lstStyle>
            <a:lvl1pPr>
              <a:defRPr sz="3200" b="1">
                <a:solidFill>
                  <a:srgbClr val="0070C0"/>
                </a:solidFill>
              </a:defRPr>
            </a:lvl1pPr>
          </a:lstStyle>
          <a:p>
            <a:pPr lvl="0"/>
            <a:r>
              <a:rPr lang="en-US" dirty="0"/>
              <a:t>Heading</a:t>
            </a:r>
          </a:p>
        </p:txBody>
      </p:sp>
      <p:sp>
        <p:nvSpPr>
          <p:cNvPr id="7" name="Shape 19"/>
          <p:cNvSpPr txBox="1">
            <a:spLocks noGrp="1"/>
          </p:cNvSpPr>
          <p:nvPr>
            <p:ph type="sldNum" idx="12"/>
          </p:nvPr>
        </p:nvSpPr>
        <p:spPr>
          <a:xfrm>
            <a:off x="8481083" y="4887307"/>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solidFill>
                  <a:srgbClr val="78909C">
                    <a:lumMod val="50000"/>
                  </a:srgbClr>
                </a:solidFill>
              </a:rPr>
              <a:pPr/>
              <a:t>‹#›</a:t>
            </a:fld>
            <a:endParaRPr lang="en" dirty="0">
              <a:solidFill>
                <a:srgbClr val="78909C">
                  <a:lumMod val="50000"/>
                </a:srgbClr>
              </a:solidFill>
            </a:endParaRPr>
          </a:p>
        </p:txBody>
      </p:sp>
    </p:spTree>
    <p:extLst>
      <p:ext uri="{BB962C8B-B14F-4D97-AF65-F5344CB8AC3E}">
        <p14:creationId xmlns:p14="http://schemas.microsoft.com/office/powerpoint/2010/main" val="23768559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act Info">
    <p:spTree>
      <p:nvGrpSpPr>
        <p:cNvPr id="1" name="Shape 48"/>
        <p:cNvGrpSpPr/>
        <p:nvPr/>
      </p:nvGrpSpPr>
      <p:grpSpPr>
        <a:xfrm>
          <a:off x="0" y="0"/>
          <a:ext cx="0" cy="0"/>
          <a:chOff x="0" y="0"/>
          <a:chExt cx="0" cy="0"/>
        </a:xfrm>
      </p:grpSpPr>
      <p:pic>
        <p:nvPicPr>
          <p:cNvPr id="4" name="Shape 79"/>
          <p:cNvPicPr preferRelativeResize="0"/>
          <p:nvPr userDrawn="1"/>
        </p:nvPicPr>
        <p:blipFill>
          <a:blip r:embed="rId2">
            <a:alphaModFix/>
          </a:blip>
          <a:stretch>
            <a:fillRect/>
          </a:stretch>
        </p:blipFill>
        <p:spPr>
          <a:xfrm>
            <a:off x="333056" y="283820"/>
            <a:ext cx="2630919" cy="1270659"/>
          </a:xfrm>
          <a:prstGeom prst="rect">
            <a:avLst/>
          </a:prstGeom>
          <a:noFill/>
          <a:ln>
            <a:noFill/>
          </a:ln>
        </p:spPr>
      </p:pic>
      <p:sp>
        <p:nvSpPr>
          <p:cNvPr id="5" name="Shape 86"/>
          <p:cNvSpPr/>
          <p:nvPr userDrawn="1"/>
        </p:nvSpPr>
        <p:spPr>
          <a:xfrm>
            <a:off x="0" y="1663789"/>
            <a:ext cx="7589520" cy="38700"/>
          </a:xfrm>
          <a:prstGeom prst="rect">
            <a:avLst/>
          </a:prstGeom>
          <a:solidFill>
            <a:srgbClr val="CC0000"/>
          </a:solidFill>
          <a:ln>
            <a:noFill/>
          </a:ln>
        </p:spPr>
        <p:txBody>
          <a:bodyPr lIns="91425" tIns="91425" rIns="91425" bIns="91425" anchor="ctr" anchorCtr="0">
            <a:noAutofit/>
          </a:bodyPr>
          <a:lstStyle/>
          <a:p>
            <a:endParaRPr sz="1400" kern="0" dirty="0">
              <a:solidFill>
                <a:srgbClr val="000000"/>
              </a:solidFill>
              <a:cs typeface="Arial"/>
              <a:sym typeface="Arial"/>
            </a:endParaRPr>
          </a:p>
        </p:txBody>
      </p:sp>
      <p:sp>
        <p:nvSpPr>
          <p:cNvPr id="6" name="Text Placeholder 5"/>
          <p:cNvSpPr>
            <a:spLocks noGrp="1"/>
          </p:cNvSpPr>
          <p:nvPr>
            <p:ph type="body" sz="quarter" idx="13" hasCustomPrompt="1"/>
          </p:nvPr>
        </p:nvSpPr>
        <p:spPr>
          <a:xfrm>
            <a:off x="947738" y="2019301"/>
            <a:ext cx="5278437" cy="677863"/>
          </a:xfrm>
        </p:spPr>
        <p:txBody>
          <a:bodyPr/>
          <a:lstStyle>
            <a:lvl1pPr>
              <a:defRPr sz="3600" b="1" baseline="0">
                <a:solidFill>
                  <a:srgbClr val="0070C0"/>
                </a:solidFill>
              </a:defRPr>
            </a:lvl1pPr>
          </a:lstStyle>
          <a:p>
            <a:pPr lvl="0"/>
            <a:r>
              <a:rPr lang="en-US" dirty="0"/>
              <a:t>Presenter Name</a:t>
            </a:r>
          </a:p>
        </p:txBody>
      </p:sp>
      <p:sp>
        <p:nvSpPr>
          <p:cNvPr id="8" name="Text Placeholder 7"/>
          <p:cNvSpPr>
            <a:spLocks noGrp="1"/>
          </p:cNvSpPr>
          <p:nvPr>
            <p:ph type="body" sz="quarter" idx="14" hasCustomPrompt="1"/>
          </p:nvPr>
        </p:nvSpPr>
        <p:spPr>
          <a:xfrm>
            <a:off x="947738" y="2809876"/>
            <a:ext cx="5278437" cy="1508587"/>
          </a:xfrm>
        </p:spPr>
        <p:txBody>
          <a:bodyPr/>
          <a:lstStyle>
            <a:lvl1pPr>
              <a:lnSpc>
                <a:spcPct val="100000"/>
              </a:lnSpc>
              <a:spcAft>
                <a:spcPts val="0"/>
              </a:spcAft>
              <a:defRPr sz="2400">
                <a:solidFill>
                  <a:schemeClr val="accent3">
                    <a:lumMod val="50000"/>
                  </a:schemeClr>
                </a:solidFill>
              </a:defRPr>
            </a:lvl1pPr>
          </a:lstStyle>
          <a:p>
            <a:pPr lvl="0"/>
            <a:r>
              <a:rPr lang="en-US" dirty="0"/>
              <a:t>Presenter Title</a:t>
            </a:r>
            <a:br>
              <a:rPr lang="en-US" dirty="0"/>
            </a:br>
            <a:r>
              <a:rPr lang="en-US" dirty="0"/>
              <a:t>Contact Information</a:t>
            </a:r>
          </a:p>
        </p:txBody>
      </p:sp>
      <p:sp>
        <p:nvSpPr>
          <p:cNvPr id="7" name="Shape 19"/>
          <p:cNvSpPr txBox="1">
            <a:spLocks noGrp="1"/>
          </p:cNvSpPr>
          <p:nvPr>
            <p:ph type="sldNum" idx="12"/>
          </p:nvPr>
        </p:nvSpPr>
        <p:spPr>
          <a:xfrm>
            <a:off x="8481083" y="4887307"/>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solidFill>
                  <a:srgbClr val="78909C">
                    <a:lumMod val="50000"/>
                  </a:srgbClr>
                </a:solidFill>
              </a:rPr>
              <a:pPr/>
              <a:t>‹#›</a:t>
            </a:fld>
            <a:endParaRPr lang="en" dirty="0">
              <a:solidFill>
                <a:srgbClr val="78909C">
                  <a:lumMod val="50000"/>
                </a:srgbClr>
              </a:solidFill>
            </a:endParaRPr>
          </a:p>
        </p:txBody>
      </p:sp>
    </p:spTree>
    <p:extLst>
      <p:ext uri="{BB962C8B-B14F-4D97-AF65-F5344CB8AC3E}">
        <p14:creationId xmlns:p14="http://schemas.microsoft.com/office/powerpoint/2010/main" val="1480991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Vision &amp; Mission">
    <p:spTree>
      <p:nvGrpSpPr>
        <p:cNvPr id="1" name="Shape 25"/>
        <p:cNvGrpSpPr/>
        <p:nvPr/>
      </p:nvGrpSpPr>
      <p:grpSpPr>
        <a:xfrm>
          <a:off x="0" y="0"/>
          <a:ext cx="0" cy="0"/>
          <a:chOff x="0" y="0"/>
          <a:chExt cx="0" cy="0"/>
        </a:xfrm>
      </p:grpSpPr>
      <p:sp>
        <p:nvSpPr>
          <p:cNvPr id="18" name="Shape 85"/>
          <p:cNvSpPr/>
          <p:nvPr userDrawn="1"/>
        </p:nvSpPr>
        <p:spPr>
          <a:xfrm>
            <a:off x="0" y="0"/>
            <a:ext cx="8566950" cy="537900"/>
          </a:xfrm>
          <a:prstGeom prst="rect">
            <a:avLst/>
          </a:prstGeom>
          <a:solidFill>
            <a:srgbClr val="CFE2F3"/>
          </a:solidFill>
          <a:ln>
            <a:noFill/>
          </a:ln>
        </p:spPr>
        <p:txBody>
          <a:bodyPr lIns="91425" tIns="91425" rIns="91425" bIns="91425" anchor="ctr" anchorCtr="0">
            <a:noAutofit/>
          </a:bodyPr>
          <a:lstStyle/>
          <a:p>
            <a:pPr lvl="0">
              <a:spcBef>
                <a:spcPts val="0"/>
              </a:spcBef>
              <a:buNone/>
            </a:pPr>
            <a:endParaRPr dirty="0">
              <a:solidFill>
                <a:srgbClr val="CCCCCC"/>
              </a:solidFill>
            </a:endParaRPr>
          </a:p>
        </p:txBody>
      </p:sp>
      <p:sp>
        <p:nvSpPr>
          <p:cNvPr id="19" name="Shape 86"/>
          <p:cNvSpPr/>
          <p:nvPr userDrawn="1"/>
        </p:nvSpPr>
        <p:spPr>
          <a:xfrm>
            <a:off x="0" y="612229"/>
            <a:ext cx="7589520" cy="38700"/>
          </a:xfrm>
          <a:prstGeom prst="rect">
            <a:avLst/>
          </a:prstGeom>
          <a:solidFill>
            <a:srgbClr val="CC0000"/>
          </a:solidFill>
          <a:ln>
            <a:noFill/>
          </a:ln>
        </p:spPr>
        <p:txBody>
          <a:bodyPr lIns="91425" tIns="91425" rIns="91425" bIns="91425" anchor="ctr" anchorCtr="0">
            <a:noAutofit/>
          </a:bodyPr>
          <a:lstStyle/>
          <a:p>
            <a:pPr lvl="0">
              <a:spcBef>
                <a:spcPts val="0"/>
              </a:spcBef>
              <a:buNone/>
            </a:pPr>
            <a:endParaRPr dirty="0"/>
          </a:p>
        </p:txBody>
      </p:sp>
      <p:grpSp>
        <p:nvGrpSpPr>
          <p:cNvPr id="4" name="Group 3"/>
          <p:cNvGrpSpPr/>
          <p:nvPr userDrawn="1"/>
        </p:nvGrpSpPr>
        <p:grpSpPr>
          <a:xfrm>
            <a:off x="1809800" y="1093072"/>
            <a:ext cx="5961600" cy="1462747"/>
            <a:chOff x="1809800" y="1012003"/>
            <a:chExt cx="5961600" cy="1462747"/>
          </a:xfrm>
        </p:grpSpPr>
        <p:sp>
          <p:nvSpPr>
            <p:cNvPr id="5" name="Shape 72"/>
            <p:cNvSpPr txBox="1"/>
            <p:nvPr/>
          </p:nvSpPr>
          <p:spPr>
            <a:xfrm>
              <a:off x="1809800" y="1354550"/>
              <a:ext cx="5961600" cy="1120200"/>
            </a:xfrm>
            <a:prstGeom prst="rect">
              <a:avLst/>
            </a:prstGeom>
            <a:noFill/>
            <a:ln>
              <a:noFill/>
            </a:ln>
          </p:spPr>
          <p:txBody>
            <a:bodyPr lIns="91425" tIns="91425" rIns="91425" bIns="91425" anchor="t" anchorCtr="0">
              <a:noAutofit/>
            </a:bodyPr>
            <a:lstStyle/>
            <a:p>
              <a:pPr lvl="0" rtl="0">
                <a:lnSpc>
                  <a:spcPct val="115000"/>
                </a:lnSpc>
                <a:spcBef>
                  <a:spcPts val="500"/>
                </a:spcBef>
                <a:buNone/>
              </a:pPr>
              <a:r>
                <a:rPr lang="en" sz="1600" dirty="0">
                  <a:solidFill>
                    <a:schemeClr val="accent3">
                      <a:lumMod val="50000"/>
                    </a:schemeClr>
                  </a:solidFill>
                  <a:latin typeface="Arial" charset="0"/>
                  <a:ea typeface="Arial" charset="0"/>
                  <a:cs typeface="Arial" charset="0"/>
                  <a:sym typeface="Open Sans"/>
                </a:rPr>
                <a:t>To create a world-class educational system that gives students the knowledge and skills to be successful in college and the workforce, and to flourish as parents and citizens</a:t>
              </a:r>
            </a:p>
          </p:txBody>
        </p:sp>
        <p:sp>
          <p:nvSpPr>
            <p:cNvPr id="6" name="Shape 73"/>
            <p:cNvSpPr txBox="1"/>
            <p:nvPr/>
          </p:nvSpPr>
          <p:spPr>
            <a:xfrm>
              <a:off x="1809800" y="1012003"/>
              <a:ext cx="1260900" cy="280200"/>
            </a:xfrm>
            <a:prstGeom prst="rect">
              <a:avLst/>
            </a:prstGeom>
            <a:noFill/>
            <a:ln>
              <a:noFill/>
            </a:ln>
          </p:spPr>
          <p:txBody>
            <a:bodyPr lIns="91425" tIns="91425" rIns="91425" bIns="91425" anchor="t" anchorCtr="0">
              <a:noAutofit/>
            </a:bodyPr>
            <a:lstStyle/>
            <a:p>
              <a:pPr lvl="0">
                <a:spcBef>
                  <a:spcPts val="0"/>
                </a:spcBef>
                <a:buNone/>
              </a:pPr>
              <a:r>
                <a:rPr lang="en" sz="2000" b="1" dirty="0">
                  <a:solidFill>
                    <a:srgbClr val="0070C0"/>
                  </a:solidFill>
                  <a:latin typeface="Arial" charset="0"/>
                  <a:ea typeface="Arial" charset="0"/>
                  <a:cs typeface="Arial" charset="0"/>
                  <a:sym typeface="Open Sans"/>
                </a:rPr>
                <a:t>VISION</a:t>
              </a:r>
              <a:endParaRPr lang="en" sz="1800" b="1" dirty="0">
                <a:solidFill>
                  <a:srgbClr val="0070C0"/>
                </a:solidFill>
                <a:latin typeface="Arial" charset="0"/>
                <a:ea typeface="Arial" charset="0"/>
                <a:cs typeface="Arial" charset="0"/>
                <a:sym typeface="Open Sans"/>
              </a:endParaRPr>
            </a:p>
          </p:txBody>
        </p:sp>
        <p:cxnSp>
          <p:nvCxnSpPr>
            <p:cNvPr id="7" name="Shape 74"/>
            <p:cNvCxnSpPr/>
            <p:nvPr/>
          </p:nvCxnSpPr>
          <p:spPr>
            <a:xfrm>
              <a:off x="2812842" y="1255390"/>
              <a:ext cx="4759200" cy="0"/>
            </a:xfrm>
            <a:prstGeom prst="straightConnector1">
              <a:avLst/>
            </a:prstGeom>
            <a:noFill/>
            <a:ln w="19050" cap="flat" cmpd="sng">
              <a:solidFill>
                <a:srgbClr val="CC0000"/>
              </a:solidFill>
              <a:prstDash val="solid"/>
              <a:round/>
              <a:headEnd type="none" w="lg" len="lg"/>
              <a:tailEnd type="none" w="lg" len="lg"/>
            </a:ln>
          </p:spPr>
        </p:cxnSp>
      </p:grpSp>
      <p:grpSp>
        <p:nvGrpSpPr>
          <p:cNvPr id="8" name="Group 7"/>
          <p:cNvGrpSpPr/>
          <p:nvPr userDrawn="1"/>
        </p:nvGrpSpPr>
        <p:grpSpPr>
          <a:xfrm>
            <a:off x="1809800" y="2827455"/>
            <a:ext cx="5762242" cy="1341924"/>
            <a:chOff x="1809800" y="2665300"/>
            <a:chExt cx="5762242" cy="1341924"/>
          </a:xfrm>
        </p:grpSpPr>
        <p:sp>
          <p:nvSpPr>
            <p:cNvPr id="9" name="Shape 76"/>
            <p:cNvSpPr txBox="1"/>
            <p:nvPr/>
          </p:nvSpPr>
          <p:spPr>
            <a:xfrm>
              <a:off x="1809800" y="3049624"/>
              <a:ext cx="5685900" cy="957600"/>
            </a:xfrm>
            <a:prstGeom prst="rect">
              <a:avLst/>
            </a:prstGeom>
            <a:noFill/>
            <a:ln>
              <a:noFill/>
            </a:ln>
          </p:spPr>
          <p:txBody>
            <a:bodyPr lIns="91425" tIns="91425" rIns="91425" bIns="91425" anchor="ctr" anchorCtr="0">
              <a:noAutofit/>
            </a:bodyPr>
            <a:lstStyle/>
            <a:p>
              <a:pPr lvl="0" rtl="0">
                <a:lnSpc>
                  <a:spcPct val="115000"/>
                </a:lnSpc>
                <a:spcBef>
                  <a:spcPts val="500"/>
                </a:spcBef>
                <a:buNone/>
              </a:pPr>
              <a:r>
                <a:rPr lang="en" sz="1600" dirty="0">
                  <a:solidFill>
                    <a:schemeClr val="accent3">
                      <a:lumMod val="50000"/>
                    </a:schemeClr>
                  </a:solidFill>
                  <a:latin typeface="Arial" charset="0"/>
                  <a:ea typeface="Arial" charset="0"/>
                  <a:cs typeface="Arial" charset="0"/>
                  <a:sym typeface="Open Sans"/>
                </a:rPr>
                <a:t>To provide leadership through the development of policy and accountability systems so that all students are prepared to compete in the global community</a:t>
              </a:r>
            </a:p>
          </p:txBody>
        </p:sp>
        <p:sp>
          <p:nvSpPr>
            <p:cNvPr id="10" name="Shape 77"/>
            <p:cNvSpPr txBox="1"/>
            <p:nvPr/>
          </p:nvSpPr>
          <p:spPr>
            <a:xfrm>
              <a:off x="1809800" y="2665300"/>
              <a:ext cx="1260900" cy="280200"/>
            </a:xfrm>
            <a:prstGeom prst="rect">
              <a:avLst/>
            </a:prstGeom>
            <a:noFill/>
            <a:ln>
              <a:noFill/>
            </a:ln>
          </p:spPr>
          <p:txBody>
            <a:bodyPr lIns="91425" tIns="91425" rIns="91425" bIns="91425" anchor="t" anchorCtr="0">
              <a:noAutofit/>
            </a:bodyPr>
            <a:lstStyle/>
            <a:p>
              <a:pPr lvl="0" rtl="0">
                <a:spcBef>
                  <a:spcPts val="0"/>
                </a:spcBef>
                <a:buNone/>
              </a:pPr>
              <a:r>
                <a:rPr lang="en" sz="2000" b="1" dirty="0">
                  <a:solidFill>
                    <a:srgbClr val="0070C0"/>
                  </a:solidFill>
                  <a:latin typeface="Arial" charset="0"/>
                  <a:ea typeface="Arial" charset="0"/>
                  <a:cs typeface="Arial" charset="0"/>
                  <a:sym typeface="Open Sans"/>
                </a:rPr>
                <a:t>MISSION</a:t>
              </a:r>
            </a:p>
          </p:txBody>
        </p:sp>
        <p:cxnSp>
          <p:nvCxnSpPr>
            <p:cNvPr id="11" name="Shape 78"/>
            <p:cNvCxnSpPr/>
            <p:nvPr/>
          </p:nvCxnSpPr>
          <p:spPr>
            <a:xfrm>
              <a:off x="3000042" y="2910000"/>
              <a:ext cx="4572000" cy="0"/>
            </a:xfrm>
            <a:prstGeom prst="straightConnector1">
              <a:avLst/>
            </a:prstGeom>
            <a:noFill/>
            <a:ln w="19050" cap="flat" cmpd="sng">
              <a:solidFill>
                <a:srgbClr val="CC0000"/>
              </a:solidFill>
              <a:prstDash val="solid"/>
              <a:round/>
              <a:headEnd type="none" w="lg" len="lg"/>
              <a:tailEnd type="none" w="lg" len="lg"/>
            </a:ln>
          </p:spPr>
        </p:cxnSp>
      </p:grpSp>
      <p:pic>
        <p:nvPicPr>
          <p:cNvPr id="12" name="Shape 79"/>
          <p:cNvPicPr preferRelativeResize="0"/>
          <p:nvPr userDrawn="1"/>
        </p:nvPicPr>
        <p:blipFill>
          <a:blip r:embed="rId2">
            <a:alphaModFix/>
          </a:blip>
          <a:stretch>
            <a:fillRect/>
          </a:stretch>
        </p:blipFill>
        <p:spPr>
          <a:xfrm>
            <a:off x="133550" y="4548250"/>
            <a:ext cx="1014449" cy="489950"/>
          </a:xfrm>
          <a:prstGeom prst="rect">
            <a:avLst/>
          </a:prstGeom>
          <a:noFill/>
          <a:ln>
            <a:noFill/>
          </a:ln>
        </p:spPr>
      </p:pic>
      <p:sp>
        <p:nvSpPr>
          <p:cNvPr id="15" name="Shape 89"/>
          <p:cNvSpPr txBox="1"/>
          <p:nvPr userDrawn="1"/>
        </p:nvSpPr>
        <p:spPr>
          <a:xfrm>
            <a:off x="266675" y="67800"/>
            <a:ext cx="8397600" cy="400302"/>
          </a:xfrm>
          <a:prstGeom prst="rect">
            <a:avLst/>
          </a:prstGeom>
          <a:noFill/>
          <a:ln>
            <a:noFill/>
          </a:ln>
        </p:spPr>
        <p:txBody>
          <a:bodyPr lIns="91425" tIns="91425" rIns="91425" bIns="91425" anchor="ctr" anchorCtr="0">
            <a:noAutofit/>
          </a:bodyPr>
          <a:lstStyle/>
          <a:p>
            <a:pPr lvl="0">
              <a:spcBef>
                <a:spcPts val="0"/>
              </a:spcBef>
              <a:buNone/>
            </a:pPr>
            <a:r>
              <a:rPr lang="en-US" sz="2400" b="1" dirty="0">
                <a:solidFill>
                  <a:srgbClr val="0070C0"/>
                </a:solidFill>
                <a:latin typeface="+mj-lt"/>
                <a:ea typeface="Open Sans"/>
                <a:cs typeface="Open Sans"/>
                <a:sym typeface="Open Sans"/>
              </a:rPr>
              <a:t>Mississippi</a:t>
            </a:r>
            <a:r>
              <a:rPr lang="en-US" sz="2400" b="1" baseline="0" dirty="0">
                <a:solidFill>
                  <a:srgbClr val="0070C0"/>
                </a:solidFill>
                <a:latin typeface="+mj-lt"/>
                <a:ea typeface="Open Sans"/>
                <a:cs typeface="Open Sans"/>
                <a:sym typeface="Open Sans"/>
              </a:rPr>
              <a:t> Department of Education</a:t>
            </a:r>
            <a:endParaRPr lang="en" sz="2400" b="1" dirty="0">
              <a:solidFill>
                <a:srgbClr val="0070C0"/>
              </a:solidFill>
              <a:latin typeface="+mj-lt"/>
              <a:ea typeface="Open Sans"/>
              <a:cs typeface="Open Sans"/>
              <a:sym typeface="Open Sans"/>
            </a:endParaRPr>
          </a:p>
        </p:txBody>
      </p:sp>
      <p:sp>
        <p:nvSpPr>
          <p:cNvPr id="16" name="Shape 19"/>
          <p:cNvSpPr txBox="1">
            <a:spLocks noGrp="1"/>
          </p:cNvSpPr>
          <p:nvPr>
            <p:ph type="sldNum" idx="12"/>
          </p:nvPr>
        </p:nvSpPr>
        <p:spPr>
          <a:xfrm>
            <a:off x="8481083" y="4887306"/>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pPr/>
              <a:t>‹#›</a:t>
            </a:fld>
            <a:endParaRPr lang="e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BE Goals">
    <p:spTree>
      <p:nvGrpSpPr>
        <p:cNvPr id="1" name=""/>
        <p:cNvGrpSpPr/>
        <p:nvPr/>
      </p:nvGrpSpPr>
      <p:grpSpPr>
        <a:xfrm>
          <a:off x="0" y="0"/>
          <a:ext cx="0" cy="0"/>
          <a:chOff x="0" y="0"/>
          <a:chExt cx="0" cy="0"/>
        </a:xfrm>
      </p:grpSpPr>
      <p:sp>
        <p:nvSpPr>
          <p:cNvPr id="13" name="Shape 85"/>
          <p:cNvSpPr/>
          <p:nvPr userDrawn="1"/>
        </p:nvSpPr>
        <p:spPr>
          <a:xfrm>
            <a:off x="0" y="0"/>
            <a:ext cx="8566950" cy="537900"/>
          </a:xfrm>
          <a:prstGeom prst="rect">
            <a:avLst/>
          </a:prstGeom>
          <a:solidFill>
            <a:srgbClr val="CFE2F3"/>
          </a:solidFill>
          <a:ln>
            <a:noFill/>
          </a:ln>
        </p:spPr>
        <p:txBody>
          <a:bodyPr lIns="91425" tIns="91425" rIns="91425" bIns="91425" anchor="ctr" anchorCtr="0">
            <a:noAutofit/>
          </a:bodyPr>
          <a:lstStyle/>
          <a:p>
            <a:pPr lvl="0">
              <a:spcBef>
                <a:spcPts val="0"/>
              </a:spcBef>
              <a:buNone/>
            </a:pPr>
            <a:endParaRPr dirty="0">
              <a:solidFill>
                <a:srgbClr val="CCCCCC"/>
              </a:solidFill>
            </a:endParaRPr>
          </a:p>
        </p:txBody>
      </p:sp>
      <p:sp>
        <p:nvSpPr>
          <p:cNvPr id="14" name="Shape 86"/>
          <p:cNvSpPr/>
          <p:nvPr userDrawn="1"/>
        </p:nvSpPr>
        <p:spPr>
          <a:xfrm>
            <a:off x="0" y="612229"/>
            <a:ext cx="7589520" cy="38700"/>
          </a:xfrm>
          <a:prstGeom prst="rect">
            <a:avLst/>
          </a:prstGeom>
          <a:solidFill>
            <a:srgbClr val="CC0000"/>
          </a:solidFill>
          <a:ln>
            <a:noFill/>
          </a:ln>
        </p:spPr>
        <p:txBody>
          <a:bodyPr lIns="91425" tIns="91425" rIns="91425" bIns="91425" anchor="ctr" anchorCtr="0">
            <a:noAutofit/>
          </a:bodyPr>
          <a:lstStyle/>
          <a:p>
            <a:pPr lvl="0">
              <a:spcBef>
                <a:spcPts val="0"/>
              </a:spcBef>
              <a:buNone/>
            </a:pPr>
            <a:endParaRPr dirty="0"/>
          </a:p>
        </p:txBody>
      </p:sp>
      <p:pic>
        <p:nvPicPr>
          <p:cNvPr id="7" name="Shape 79"/>
          <p:cNvPicPr preferRelativeResize="0"/>
          <p:nvPr userDrawn="1"/>
        </p:nvPicPr>
        <p:blipFill>
          <a:blip r:embed="rId2">
            <a:alphaModFix/>
          </a:blip>
          <a:stretch>
            <a:fillRect/>
          </a:stretch>
        </p:blipFill>
        <p:spPr>
          <a:xfrm>
            <a:off x="133550" y="4548250"/>
            <a:ext cx="1014449" cy="489950"/>
          </a:xfrm>
          <a:prstGeom prst="rect">
            <a:avLst/>
          </a:prstGeom>
          <a:noFill/>
          <a:ln>
            <a:noFill/>
          </a:ln>
        </p:spPr>
      </p:pic>
      <p:sp>
        <p:nvSpPr>
          <p:cNvPr id="8" name="Shape 87"/>
          <p:cNvSpPr txBox="1"/>
          <p:nvPr userDrawn="1"/>
        </p:nvSpPr>
        <p:spPr>
          <a:xfrm>
            <a:off x="999985" y="979135"/>
            <a:ext cx="7566965" cy="3496625"/>
          </a:xfrm>
          <a:prstGeom prst="rect">
            <a:avLst/>
          </a:prstGeom>
          <a:noFill/>
          <a:ln>
            <a:noFill/>
          </a:ln>
        </p:spPr>
        <p:txBody>
          <a:bodyPr lIns="91425" tIns="91425" rIns="91425" bIns="91425" anchor="t" anchorCtr="0">
            <a:noAutofit/>
          </a:bodyPr>
          <a:lstStyle/>
          <a:p>
            <a:pPr marL="457200" lvl="0" indent="-342900" rtl="0">
              <a:lnSpc>
                <a:spcPct val="115000"/>
              </a:lnSpc>
              <a:spcBef>
                <a:spcPts val="300"/>
              </a:spcBef>
              <a:spcAft>
                <a:spcPts val="800"/>
              </a:spcAft>
              <a:buClr>
                <a:schemeClr val="accent3">
                  <a:lumMod val="50000"/>
                </a:schemeClr>
              </a:buClr>
              <a:buSzPct val="100000"/>
              <a:buFont typeface="+mj-lt"/>
              <a:buAutoNum type="arabicPeriod"/>
            </a:pPr>
            <a:r>
              <a:rPr lang="en" sz="1800" dirty="0">
                <a:solidFill>
                  <a:schemeClr val="accent3">
                    <a:lumMod val="50000"/>
                  </a:schemeClr>
                </a:solidFill>
                <a:latin typeface="+mn-lt"/>
                <a:ea typeface="Open Sans"/>
                <a:cs typeface="Open Sans"/>
                <a:sym typeface="Open Sans"/>
              </a:rPr>
              <a:t>All Students Proficient and Showing Growth in All Assessed Areas</a:t>
            </a:r>
            <a:endParaRPr lang="en-US" sz="1800" dirty="0">
              <a:solidFill>
                <a:schemeClr val="accent3">
                  <a:lumMod val="50000"/>
                </a:schemeClr>
              </a:solidFill>
              <a:latin typeface="+mn-lt"/>
              <a:ea typeface="Open Sans"/>
              <a:cs typeface="Open Sans"/>
              <a:sym typeface="Open Sans"/>
            </a:endParaRPr>
          </a:p>
          <a:p>
            <a:pPr marL="457200" lvl="0" indent="-342900" rtl="0">
              <a:lnSpc>
                <a:spcPct val="115000"/>
              </a:lnSpc>
              <a:spcBef>
                <a:spcPts val="300"/>
              </a:spcBef>
              <a:spcAft>
                <a:spcPts val="800"/>
              </a:spcAft>
              <a:buClr>
                <a:schemeClr val="accent3">
                  <a:lumMod val="50000"/>
                </a:schemeClr>
              </a:buClr>
              <a:buSzPct val="100000"/>
              <a:buFont typeface="+mj-lt"/>
              <a:buAutoNum type="arabicPeriod"/>
            </a:pPr>
            <a:r>
              <a:rPr lang="en" sz="1800" dirty="0">
                <a:solidFill>
                  <a:schemeClr val="accent3">
                    <a:lumMod val="50000"/>
                  </a:schemeClr>
                </a:solidFill>
                <a:latin typeface="+mn-lt"/>
                <a:ea typeface="Open Sans"/>
                <a:cs typeface="Open Sans"/>
                <a:sym typeface="Open Sans"/>
              </a:rPr>
              <a:t>Every Student Graduates </a:t>
            </a:r>
            <a:r>
              <a:rPr lang="en-US" sz="1800" dirty="0">
                <a:solidFill>
                  <a:schemeClr val="accent3">
                    <a:lumMod val="50000"/>
                  </a:schemeClr>
                </a:solidFill>
                <a:latin typeface="+mn-lt"/>
                <a:ea typeface="Open Sans"/>
                <a:cs typeface="Open Sans"/>
                <a:sym typeface="Open Sans"/>
              </a:rPr>
              <a:t>From </a:t>
            </a:r>
            <a:r>
              <a:rPr lang="en" sz="1800" dirty="0">
                <a:solidFill>
                  <a:schemeClr val="accent3">
                    <a:lumMod val="50000"/>
                  </a:schemeClr>
                </a:solidFill>
                <a:latin typeface="+mn-lt"/>
                <a:ea typeface="Open Sans"/>
                <a:cs typeface="Open Sans"/>
                <a:sym typeface="Open Sans"/>
              </a:rPr>
              <a:t>High School and is Ready for College and Career</a:t>
            </a:r>
            <a:endParaRPr lang="en-US" sz="1800" dirty="0">
              <a:solidFill>
                <a:schemeClr val="accent3">
                  <a:lumMod val="50000"/>
                </a:schemeClr>
              </a:solidFill>
              <a:latin typeface="+mn-lt"/>
              <a:ea typeface="Open Sans"/>
              <a:cs typeface="Open Sans"/>
              <a:sym typeface="Open Sans"/>
            </a:endParaRPr>
          </a:p>
          <a:p>
            <a:pPr marL="457200" lvl="0" indent="-342900" rtl="0">
              <a:lnSpc>
                <a:spcPct val="115000"/>
              </a:lnSpc>
              <a:spcBef>
                <a:spcPts val="300"/>
              </a:spcBef>
              <a:spcAft>
                <a:spcPts val="800"/>
              </a:spcAft>
              <a:buClr>
                <a:schemeClr val="accent3">
                  <a:lumMod val="50000"/>
                </a:schemeClr>
              </a:buClr>
              <a:buSzPct val="100000"/>
              <a:buFont typeface="+mj-lt"/>
              <a:buAutoNum type="arabicPeriod"/>
            </a:pPr>
            <a:r>
              <a:rPr lang="en" sz="1800" dirty="0">
                <a:solidFill>
                  <a:schemeClr val="accent3">
                    <a:lumMod val="50000"/>
                  </a:schemeClr>
                </a:solidFill>
                <a:latin typeface="+mn-lt"/>
                <a:ea typeface="Open Sans"/>
                <a:cs typeface="Open Sans"/>
                <a:sym typeface="Open Sans"/>
              </a:rPr>
              <a:t>Every Child Has Access to a High-Quality Early Childhood Program</a:t>
            </a:r>
            <a:endParaRPr lang="en-US" sz="1800" dirty="0">
              <a:solidFill>
                <a:schemeClr val="accent3">
                  <a:lumMod val="50000"/>
                </a:schemeClr>
              </a:solidFill>
              <a:latin typeface="+mn-lt"/>
              <a:ea typeface="Open Sans"/>
              <a:cs typeface="Open Sans"/>
              <a:sym typeface="Open Sans"/>
            </a:endParaRPr>
          </a:p>
          <a:p>
            <a:pPr marL="457200" lvl="0" indent="-342900" rtl="0">
              <a:lnSpc>
                <a:spcPct val="115000"/>
              </a:lnSpc>
              <a:spcBef>
                <a:spcPts val="300"/>
              </a:spcBef>
              <a:spcAft>
                <a:spcPts val="800"/>
              </a:spcAft>
              <a:buClr>
                <a:schemeClr val="accent3">
                  <a:lumMod val="50000"/>
                </a:schemeClr>
              </a:buClr>
              <a:buSzPct val="100000"/>
              <a:buFont typeface="+mj-lt"/>
              <a:buAutoNum type="arabicPeriod"/>
            </a:pPr>
            <a:r>
              <a:rPr lang="en" sz="1800" dirty="0">
                <a:solidFill>
                  <a:schemeClr val="accent3">
                    <a:lumMod val="50000"/>
                  </a:schemeClr>
                </a:solidFill>
                <a:latin typeface="+mn-lt"/>
                <a:ea typeface="Open Sans"/>
                <a:cs typeface="Open Sans"/>
                <a:sym typeface="Open Sans"/>
              </a:rPr>
              <a:t>Every School Has Effective Teachers and Leaders</a:t>
            </a:r>
            <a:endParaRPr lang="en-US" sz="1800" dirty="0">
              <a:solidFill>
                <a:schemeClr val="accent3">
                  <a:lumMod val="50000"/>
                </a:schemeClr>
              </a:solidFill>
              <a:latin typeface="+mn-lt"/>
              <a:ea typeface="Open Sans"/>
              <a:cs typeface="Open Sans"/>
              <a:sym typeface="Open Sans"/>
            </a:endParaRPr>
          </a:p>
          <a:p>
            <a:pPr marL="457200" lvl="0" indent="-342900" rtl="0">
              <a:lnSpc>
                <a:spcPct val="115000"/>
              </a:lnSpc>
              <a:spcBef>
                <a:spcPts val="300"/>
              </a:spcBef>
              <a:spcAft>
                <a:spcPts val="800"/>
              </a:spcAft>
              <a:buClr>
                <a:schemeClr val="accent3">
                  <a:lumMod val="50000"/>
                </a:schemeClr>
              </a:buClr>
              <a:buSzPct val="100000"/>
              <a:buFont typeface="+mj-lt"/>
              <a:buAutoNum type="arabicPeriod"/>
            </a:pPr>
            <a:r>
              <a:rPr lang="en" sz="1800" dirty="0">
                <a:solidFill>
                  <a:schemeClr val="accent3">
                    <a:lumMod val="50000"/>
                  </a:schemeClr>
                </a:solidFill>
                <a:latin typeface="+mn-lt"/>
                <a:ea typeface="Open Sans"/>
                <a:cs typeface="Open Sans"/>
                <a:sym typeface="Open Sans"/>
              </a:rPr>
              <a:t>Every Community Effectively Using a World-Class Data System to Improve Student Outcomes</a:t>
            </a:r>
            <a:endParaRPr lang="en-US" sz="1800" dirty="0">
              <a:solidFill>
                <a:schemeClr val="accent3">
                  <a:lumMod val="50000"/>
                </a:schemeClr>
              </a:solidFill>
              <a:latin typeface="+mn-lt"/>
              <a:ea typeface="Open Sans"/>
              <a:cs typeface="Open Sans"/>
              <a:sym typeface="Open Sans"/>
            </a:endParaRPr>
          </a:p>
          <a:p>
            <a:pPr marL="457200" lvl="0" indent="-342900" rtl="0">
              <a:lnSpc>
                <a:spcPct val="115000"/>
              </a:lnSpc>
              <a:spcBef>
                <a:spcPts val="300"/>
              </a:spcBef>
              <a:spcAft>
                <a:spcPts val="800"/>
              </a:spcAft>
              <a:buClr>
                <a:schemeClr val="accent3">
                  <a:lumMod val="50000"/>
                </a:schemeClr>
              </a:buClr>
              <a:buSzPct val="100000"/>
              <a:buFont typeface="+mj-lt"/>
              <a:buAutoNum type="arabicPeriod"/>
            </a:pPr>
            <a:r>
              <a:rPr lang="en-US" sz="1800" dirty="0">
                <a:solidFill>
                  <a:schemeClr val="accent3">
                    <a:lumMod val="50000"/>
                  </a:schemeClr>
                </a:solidFill>
              </a:rPr>
              <a:t>Every School and District is Rated “C” or Higher</a:t>
            </a:r>
          </a:p>
        </p:txBody>
      </p:sp>
      <p:sp>
        <p:nvSpPr>
          <p:cNvPr id="9" name="Shape 89"/>
          <p:cNvSpPr txBox="1"/>
          <p:nvPr userDrawn="1"/>
        </p:nvSpPr>
        <p:spPr>
          <a:xfrm>
            <a:off x="280188" y="47292"/>
            <a:ext cx="8397600" cy="434681"/>
          </a:xfrm>
          <a:prstGeom prst="rect">
            <a:avLst/>
          </a:prstGeom>
          <a:noFill/>
          <a:ln>
            <a:noFill/>
          </a:ln>
        </p:spPr>
        <p:txBody>
          <a:bodyPr lIns="91425" tIns="91425" rIns="91425" bIns="91425" anchor="ctr" anchorCtr="0">
            <a:noAutofit/>
          </a:bodyPr>
          <a:lstStyle/>
          <a:p>
            <a:pPr lvl="0">
              <a:spcBef>
                <a:spcPts val="0"/>
              </a:spcBef>
              <a:buNone/>
            </a:pPr>
            <a:r>
              <a:rPr lang="en" sz="2400" b="1" dirty="0">
                <a:solidFill>
                  <a:srgbClr val="0070C0"/>
                </a:solidFill>
                <a:latin typeface="+mj-lt"/>
                <a:ea typeface="Open Sans"/>
                <a:cs typeface="Open Sans"/>
                <a:sym typeface="Open Sans"/>
              </a:rPr>
              <a:t>State Board of Education Goals </a:t>
            </a:r>
            <a:r>
              <a:rPr lang="en-US" sz="2400" b="1" dirty="0">
                <a:solidFill>
                  <a:srgbClr val="0070C0"/>
                </a:solidFill>
                <a:latin typeface="+mj-lt"/>
                <a:ea typeface="Open Sans"/>
                <a:cs typeface="Open Sans"/>
                <a:sym typeface="Open Sans"/>
              </a:rPr>
              <a:t> </a:t>
            </a:r>
            <a:r>
              <a:rPr lang="en" sz="1200" b="1" dirty="0">
                <a:solidFill>
                  <a:srgbClr val="0070C0"/>
                </a:solidFill>
                <a:latin typeface="+mj-lt"/>
                <a:ea typeface="Open Sans"/>
                <a:cs typeface="Open Sans"/>
                <a:sym typeface="Open Sans"/>
              </a:rPr>
              <a:t>FIVE-YEAR STRATEGIC PLAN FOR 2016-2020</a:t>
            </a:r>
          </a:p>
        </p:txBody>
      </p:sp>
      <p:sp>
        <p:nvSpPr>
          <p:cNvPr id="10" name="Shape 19"/>
          <p:cNvSpPr txBox="1">
            <a:spLocks noGrp="1"/>
          </p:cNvSpPr>
          <p:nvPr>
            <p:ph type="sldNum" idx="12"/>
          </p:nvPr>
        </p:nvSpPr>
        <p:spPr>
          <a:xfrm>
            <a:off x="8481083" y="4887306"/>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pPr/>
              <a:t>‹#›</a:t>
            </a:fld>
            <a:endParaRPr lang="en" dirty="0"/>
          </a:p>
        </p:txBody>
      </p:sp>
    </p:spTree>
    <p:extLst>
      <p:ext uri="{BB962C8B-B14F-4D97-AF65-F5344CB8AC3E}">
        <p14:creationId xmlns:p14="http://schemas.microsoft.com/office/powerpoint/2010/main" val="951215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tacked Section header">
    <p:spTree>
      <p:nvGrpSpPr>
        <p:cNvPr id="1" name="Shape 13"/>
        <p:cNvGrpSpPr/>
        <p:nvPr/>
      </p:nvGrpSpPr>
      <p:grpSpPr>
        <a:xfrm>
          <a:off x="0" y="0"/>
          <a:ext cx="0" cy="0"/>
          <a:chOff x="0" y="0"/>
          <a:chExt cx="0" cy="0"/>
        </a:xfrm>
      </p:grpSpPr>
      <p:sp>
        <p:nvSpPr>
          <p:cNvPr id="4" name="Shape 221"/>
          <p:cNvSpPr/>
          <p:nvPr userDrawn="1"/>
        </p:nvSpPr>
        <p:spPr>
          <a:xfrm>
            <a:off x="0" y="1702553"/>
            <a:ext cx="6004410" cy="854400"/>
          </a:xfrm>
          <a:prstGeom prst="rect">
            <a:avLst/>
          </a:prstGeom>
          <a:solidFill>
            <a:schemeClr val="accent6"/>
          </a:solidFill>
          <a:ln>
            <a:noFill/>
          </a:ln>
        </p:spPr>
        <p:txBody>
          <a:bodyPr lIns="91425" tIns="91425" rIns="91425" bIns="91425" anchor="ctr" anchorCtr="0">
            <a:noAutofit/>
          </a:bodyPr>
          <a:lstStyle/>
          <a:p>
            <a:pPr lvl="0">
              <a:spcBef>
                <a:spcPts val="0"/>
              </a:spcBef>
              <a:buNone/>
            </a:pPr>
            <a:endParaRPr dirty="0"/>
          </a:p>
        </p:txBody>
      </p:sp>
      <p:sp>
        <p:nvSpPr>
          <p:cNvPr id="6" name="Shape 224"/>
          <p:cNvSpPr/>
          <p:nvPr userDrawn="1"/>
        </p:nvSpPr>
        <p:spPr>
          <a:xfrm>
            <a:off x="0" y="2656478"/>
            <a:ext cx="5080200" cy="99600"/>
          </a:xfrm>
          <a:prstGeom prst="rect">
            <a:avLst/>
          </a:prstGeom>
          <a:solidFill>
            <a:srgbClr val="CC0000"/>
          </a:solidFill>
          <a:ln>
            <a:noFill/>
          </a:ln>
        </p:spPr>
        <p:txBody>
          <a:bodyPr lIns="91425" tIns="91425" rIns="91425" bIns="91425" anchor="ctr" anchorCtr="0">
            <a:noAutofit/>
          </a:bodyPr>
          <a:lstStyle/>
          <a:p>
            <a:pPr lvl="0">
              <a:spcBef>
                <a:spcPts val="0"/>
              </a:spcBef>
              <a:buNone/>
            </a:pPr>
            <a:endParaRPr dirty="0"/>
          </a:p>
        </p:txBody>
      </p:sp>
      <p:pic>
        <p:nvPicPr>
          <p:cNvPr id="7" name="Shape 225"/>
          <p:cNvPicPr preferRelativeResize="0"/>
          <p:nvPr userDrawn="1"/>
        </p:nvPicPr>
        <p:blipFill>
          <a:blip r:embed="rId2">
            <a:alphaModFix/>
          </a:blip>
          <a:stretch>
            <a:fillRect/>
          </a:stretch>
        </p:blipFill>
        <p:spPr>
          <a:xfrm>
            <a:off x="133550" y="4548250"/>
            <a:ext cx="1014449" cy="489950"/>
          </a:xfrm>
          <a:prstGeom prst="rect">
            <a:avLst/>
          </a:prstGeom>
          <a:noFill/>
          <a:ln>
            <a:noFill/>
          </a:ln>
        </p:spPr>
      </p:pic>
      <p:sp>
        <p:nvSpPr>
          <p:cNvPr id="10" name="Text Placeholder 9"/>
          <p:cNvSpPr>
            <a:spLocks noGrp="1" noChangeAspect="1"/>
          </p:cNvSpPr>
          <p:nvPr>
            <p:ph type="body" sz="quarter" idx="13" hasCustomPrompt="1"/>
          </p:nvPr>
        </p:nvSpPr>
        <p:spPr>
          <a:xfrm>
            <a:off x="401638" y="1701800"/>
            <a:ext cx="5602287" cy="855663"/>
          </a:xfrm>
        </p:spPr>
        <p:txBody>
          <a:bodyPr anchor="ctr"/>
          <a:lstStyle>
            <a:lvl1pPr marL="0" marR="0" indent="0" algn="l" defTabSz="914400" rtl="0" eaLnBrk="1" fontAlgn="auto" latinLnBrk="0" hangingPunct="1">
              <a:lnSpc>
                <a:spcPct val="100000"/>
              </a:lnSpc>
              <a:spcBef>
                <a:spcPts val="0"/>
              </a:spcBef>
              <a:spcAft>
                <a:spcPts val="1600"/>
              </a:spcAft>
              <a:buClr>
                <a:schemeClr val="dk2"/>
              </a:buClr>
              <a:buSzPct val="100000"/>
              <a:buFontTx/>
              <a:buNone/>
              <a:tabLst/>
              <a:defRPr lang="en" sz="5400" b="1" smtClean="0">
                <a:solidFill>
                  <a:srgbClr val="FFFFFF"/>
                </a:solidFill>
                <a:ea typeface="Open Sans"/>
                <a:cs typeface="Open Sans"/>
                <a:sym typeface="Open Sans"/>
              </a:defRPr>
            </a:lvl1pPr>
          </a:lstStyle>
          <a:p>
            <a:pPr marL="0" marR="0" lvl="0" indent="0" algn="l" defTabSz="914400" rtl="0" eaLnBrk="1" fontAlgn="auto" latinLnBrk="0" hangingPunct="1">
              <a:lnSpc>
                <a:spcPct val="115000"/>
              </a:lnSpc>
              <a:spcBef>
                <a:spcPts val="0"/>
              </a:spcBef>
              <a:spcAft>
                <a:spcPts val="1600"/>
              </a:spcAft>
              <a:buClr>
                <a:schemeClr val="dk2"/>
              </a:buClr>
              <a:buSzPct val="100000"/>
              <a:buFontTx/>
              <a:buNone/>
              <a:tabLst/>
              <a:defRPr/>
            </a:pPr>
            <a:r>
              <a:rPr lang="en-US" sz="5400" b="1" dirty="0">
                <a:solidFill>
                  <a:srgbClr val="FFFFFF"/>
                </a:solidFill>
                <a:latin typeface="+mj-lt"/>
                <a:ea typeface="Open Sans"/>
                <a:cs typeface="Open Sans"/>
                <a:sym typeface="Open Sans"/>
              </a:rPr>
              <a:t>HEADING</a:t>
            </a:r>
            <a:endParaRPr lang="en" sz="1000" b="1" dirty="0">
              <a:solidFill>
                <a:srgbClr val="FFFFFF"/>
              </a:solidFill>
              <a:latin typeface="+mj-lt"/>
              <a:ea typeface="Open Sans"/>
              <a:cs typeface="Open Sans"/>
              <a:sym typeface="Open Sans"/>
            </a:endParaRPr>
          </a:p>
        </p:txBody>
      </p:sp>
      <p:sp>
        <p:nvSpPr>
          <p:cNvPr id="3" name="Text Placeholder 2"/>
          <p:cNvSpPr>
            <a:spLocks noGrp="1" noChangeAspect="1"/>
          </p:cNvSpPr>
          <p:nvPr>
            <p:ph type="body" sz="quarter" idx="14" hasCustomPrompt="1"/>
          </p:nvPr>
        </p:nvSpPr>
        <p:spPr>
          <a:xfrm>
            <a:off x="401638" y="723900"/>
            <a:ext cx="5602287" cy="878375"/>
          </a:xfrm>
        </p:spPr>
        <p:txBody>
          <a:bodyPr anchor="t"/>
          <a:lstStyle>
            <a:lvl1pPr>
              <a:defRPr sz="4800" b="1">
                <a:solidFill>
                  <a:schemeClr val="accent6"/>
                </a:solidFill>
              </a:defRPr>
            </a:lvl1pPr>
          </a:lstStyle>
          <a:p>
            <a:pPr lvl="0"/>
            <a:r>
              <a:rPr lang="en-US" dirty="0"/>
              <a:t>STACKED</a:t>
            </a:r>
          </a:p>
        </p:txBody>
      </p:sp>
      <p:sp>
        <p:nvSpPr>
          <p:cNvPr id="8" name="Text Placeholder 7"/>
          <p:cNvSpPr>
            <a:spLocks noGrp="1"/>
          </p:cNvSpPr>
          <p:nvPr>
            <p:ph type="body" sz="quarter" idx="15" hasCustomPrompt="1"/>
          </p:nvPr>
        </p:nvSpPr>
        <p:spPr>
          <a:xfrm>
            <a:off x="401638" y="2878138"/>
            <a:ext cx="4678362" cy="993775"/>
          </a:xfrm>
        </p:spPr>
        <p:txBody>
          <a:bodyPr/>
          <a:lstStyle>
            <a:lvl1pPr>
              <a:lnSpc>
                <a:spcPct val="114000"/>
              </a:lnSpc>
              <a:spcAft>
                <a:spcPts val="0"/>
              </a:spcAft>
              <a:defRPr sz="2000">
                <a:solidFill>
                  <a:schemeClr val="accent6"/>
                </a:solidFill>
              </a:defRPr>
            </a:lvl1pPr>
          </a:lstStyle>
          <a:p>
            <a:pPr lvl="0"/>
            <a:r>
              <a:rPr lang="en-US" dirty="0"/>
              <a:t>Subhead</a:t>
            </a:r>
          </a:p>
        </p:txBody>
      </p:sp>
      <p:sp>
        <p:nvSpPr>
          <p:cNvPr id="9" name="Shape 19"/>
          <p:cNvSpPr txBox="1">
            <a:spLocks noGrp="1"/>
          </p:cNvSpPr>
          <p:nvPr>
            <p:ph type="sldNum" idx="12"/>
          </p:nvPr>
        </p:nvSpPr>
        <p:spPr>
          <a:xfrm>
            <a:off x="8481083" y="4887306"/>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pPr/>
              <a:t>‹#›</a:t>
            </a:fld>
            <a:endParaRPr lang="e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body">
    <p:spTree>
      <p:nvGrpSpPr>
        <p:cNvPr id="1" name="Shape 16"/>
        <p:cNvGrpSpPr/>
        <p:nvPr/>
      </p:nvGrpSpPr>
      <p:grpSpPr>
        <a:xfrm>
          <a:off x="0" y="0"/>
          <a:ext cx="0" cy="0"/>
          <a:chOff x="0" y="0"/>
          <a:chExt cx="0" cy="0"/>
        </a:xfrm>
      </p:grpSpPr>
      <p:sp>
        <p:nvSpPr>
          <p:cNvPr id="5" name="Shape 85"/>
          <p:cNvSpPr/>
          <p:nvPr userDrawn="1"/>
        </p:nvSpPr>
        <p:spPr>
          <a:xfrm>
            <a:off x="0" y="0"/>
            <a:ext cx="8566950" cy="537900"/>
          </a:xfrm>
          <a:prstGeom prst="rect">
            <a:avLst/>
          </a:prstGeom>
          <a:solidFill>
            <a:srgbClr val="CFE2F3"/>
          </a:solidFill>
          <a:ln>
            <a:noFill/>
          </a:ln>
        </p:spPr>
        <p:txBody>
          <a:bodyPr lIns="91425" tIns="91425" rIns="91425" bIns="91425" anchor="ctr" anchorCtr="0">
            <a:noAutofit/>
          </a:bodyPr>
          <a:lstStyle/>
          <a:p>
            <a:pPr lvl="0">
              <a:spcBef>
                <a:spcPts val="0"/>
              </a:spcBef>
              <a:buNone/>
            </a:pPr>
            <a:endParaRPr dirty="0">
              <a:solidFill>
                <a:srgbClr val="CCCCCC"/>
              </a:solidFill>
            </a:endParaRPr>
          </a:p>
        </p:txBody>
      </p:sp>
      <p:sp>
        <p:nvSpPr>
          <p:cNvPr id="6" name="Shape 86"/>
          <p:cNvSpPr/>
          <p:nvPr userDrawn="1"/>
        </p:nvSpPr>
        <p:spPr>
          <a:xfrm>
            <a:off x="0" y="612229"/>
            <a:ext cx="7589520" cy="38700"/>
          </a:xfrm>
          <a:prstGeom prst="rect">
            <a:avLst/>
          </a:prstGeom>
          <a:solidFill>
            <a:srgbClr val="CC0000"/>
          </a:solidFill>
          <a:ln>
            <a:noFill/>
          </a:ln>
        </p:spPr>
        <p:txBody>
          <a:bodyPr lIns="91425" tIns="91425" rIns="91425" bIns="91425" anchor="ctr" anchorCtr="0">
            <a:noAutofit/>
          </a:bodyPr>
          <a:lstStyle/>
          <a:p>
            <a:pPr lvl="0">
              <a:spcBef>
                <a:spcPts val="0"/>
              </a:spcBef>
              <a:buNone/>
            </a:pPr>
            <a:endParaRPr dirty="0"/>
          </a:p>
        </p:txBody>
      </p:sp>
      <p:pic>
        <p:nvPicPr>
          <p:cNvPr id="8" name="Shape 79"/>
          <p:cNvPicPr preferRelativeResize="0"/>
          <p:nvPr userDrawn="1"/>
        </p:nvPicPr>
        <p:blipFill>
          <a:blip r:embed="rId2">
            <a:alphaModFix/>
          </a:blip>
          <a:stretch>
            <a:fillRect/>
          </a:stretch>
        </p:blipFill>
        <p:spPr>
          <a:xfrm>
            <a:off x="133550" y="4548250"/>
            <a:ext cx="1014449" cy="489950"/>
          </a:xfrm>
          <a:prstGeom prst="rect">
            <a:avLst/>
          </a:prstGeom>
          <a:noFill/>
          <a:ln>
            <a:noFill/>
          </a:ln>
        </p:spPr>
      </p:pic>
      <p:sp>
        <p:nvSpPr>
          <p:cNvPr id="3" name="Text Placeholder 2"/>
          <p:cNvSpPr>
            <a:spLocks noGrp="1" noChangeAspect="1"/>
          </p:cNvSpPr>
          <p:nvPr>
            <p:ph type="body" sz="quarter" idx="13" hasCustomPrompt="1"/>
          </p:nvPr>
        </p:nvSpPr>
        <p:spPr>
          <a:xfrm>
            <a:off x="311700" y="31531"/>
            <a:ext cx="8255250" cy="450443"/>
          </a:xfrm>
        </p:spPr>
        <p:txBody>
          <a:bodyPr anchor="ctr"/>
          <a:lstStyle>
            <a:lvl1pPr>
              <a:defRPr sz="3200" b="1">
                <a:solidFill>
                  <a:schemeClr val="accent6"/>
                </a:solidFill>
              </a:defRPr>
            </a:lvl1pPr>
          </a:lstStyle>
          <a:p>
            <a:pPr lvl="0"/>
            <a:r>
              <a:rPr lang="en-US" dirty="0"/>
              <a:t>Heading</a:t>
            </a:r>
          </a:p>
        </p:txBody>
      </p:sp>
      <p:sp>
        <p:nvSpPr>
          <p:cNvPr id="4" name="Text Placeholder 3"/>
          <p:cNvSpPr>
            <a:spLocks noGrp="1"/>
          </p:cNvSpPr>
          <p:nvPr>
            <p:ph type="body" sz="quarter" idx="14" hasCustomPrompt="1"/>
          </p:nvPr>
        </p:nvSpPr>
        <p:spPr>
          <a:xfrm>
            <a:off x="415636" y="1152525"/>
            <a:ext cx="8294915" cy="3217863"/>
          </a:xfrm>
        </p:spPr>
        <p:txBody>
          <a:bodyPr/>
          <a:lstStyle>
            <a:lvl1pPr marL="342900" indent="-342900" defTabSz="457200">
              <a:buFont typeface="Arial" charset="0"/>
              <a:buChar char="•"/>
              <a:tabLst>
                <a:tab pos="457200" algn="l"/>
              </a:tabLst>
              <a:defRPr sz="24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a:t>Click to add text</a:t>
            </a:r>
          </a:p>
          <a:p>
            <a:pPr lvl="1"/>
            <a:endParaRPr lang="en-US" dirty="0"/>
          </a:p>
        </p:txBody>
      </p:sp>
      <p:sp>
        <p:nvSpPr>
          <p:cNvPr id="11" name="Shape 19"/>
          <p:cNvSpPr txBox="1">
            <a:spLocks noGrp="1"/>
          </p:cNvSpPr>
          <p:nvPr>
            <p:ph type="sldNum" idx="12"/>
          </p:nvPr>
        </p:nvSpPr>
        <p:spPr>
          <a:xfrm>
            <a:off x="8481083" y="4887306"/>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pPr/>
              <a:t>‹#›</a:t>
            </a:fld>
            <a:endParaRPr lang="e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blank">
    <p:spTree>
      <p:nvGrpSpPr>
        <p:cNvPr id="1" name="Shape 16"/>
        <p:cNvGrpSpPr/>
        <p:nvPr/>
      </p:nvGrpSpPr>
      <p:grpSpPr>
        <a:xfrm>
          <a:off x="0" y="0"/>
          <a:ext cx="0" cy="0"/>
          <a:chOff x="0" y="0"/>
          <a:chExt cx="0" cy="0"/>
        </a:xfrm>
      </p:grpSpPr>
      <p:sp>
        <p:nvSpPr>
          <p:cNvPr id="13" name="Shape 85"/>
          <p:cNvSpPr/>
          <p:nvPr userDrawn="1"/>
        </p:nvSpPr>
        <p:spPr>
          <a:xfrm>
            <a:off x="0" y="0"/>
            <a:ext cx="8566950" cy="537900"/>
          </a:xfrm>
          <a:prstGeom prst="rect">
            <a:avLst/>
          </a:prstGeom>
          <a:solidFill>
            <a:srgbClr val="CFE2F3"/>
          </a:solidFill>
          <a:ln>
            <a:noFill/>
          </a:ln>
        </p:spPr>
        <p:txBody>
          <a:bodyPr lIns="91425" tIns="91425" rIns="91425" bIns="91425" anchor="ctr" anchorCtr="0">
            <a:noAutofit/>
          </a:bodyPr>
          <a:lstStyle/>
          <a:p>
            <a:pPr lvl="0">
              <a:spcBef>
                <a:spcPts val="0"/>
              </a:spcBef>
              <a:buNone/>
            </a:pPr>
            <a:endParaRPr dirty="0">
              <a:solidFill>
                <a:srgbClr val="CCCCCC"/>
              </a:solidFill>
            </a:endParaRPr>
          </a:p>
        </p:txBody>
      </p:sp>
      <p:sp>
        <p:nvSpPr>
          <p:cNvPr id="14" name="Shape 86"/>
          <p:cNvSpPr/>
          <p:nvPr userDrawn="1"/>
        </p:nvSpPr>
        <p:spPr>
          <a:xfrm>
            <a:off x="0" y="612229"/>
            <a:ext cx="7589520" cy="38700"/>
          </a:xfrm>
          <a:prstGeom prst="rect">
            <a:avLst/>
          </a:prstGeom>
          <a:solidFill>
            <a:srgbClr val="CC0000"/>
          </a:solidFill>
          <a:ln>
            <a:noFill/>
          </a:ln>
        </p:spPr>
        <p:txBody>
          <a:bodyPr lIns="91425" tIns="91425" rIns="91425" bIns="91425" anchor="ctr" anchorCtr="0">
            <a:noAutofit/>
          </a:bodyPr>
          <a:lstStyle/>
          <a:p>
            <a:pPr lvl="0">
              <a:spcBef>
                <a:spcPts val="0"/>
              </a:spcBef>
              <a:buNone/>
            </a:pPr>
            <a:endParaRPr dirty="0"/>
          </a:p>
        </p:txBody>
      </p:sp>
      <p:pic>
        <p:nvPicPr>
          <p:cNvPr id="8" name="Shape 79"/>
          <p:cNvPicPr preferRelativeResize="0"/>
          <p:nvPr userDrawn="1"/>
        </p:nvPicPr>
        <p:blipFill>
          <a:blip r:embed="rId2">
            <a:alphaModFix/>
          </a:blip>
          <a:stretch>
            <a:fillRect/>
          </a:stretch>
        </p:blipFill>
        <p:spPr>
          <a:xfrm>
            <a:off x="133550" y="4548250"/>
            <a:ext cx="1014449" cy="489950"/>
          </a:xfrm>
          <a:prstGeom prst="rect">
            <a:avLst/>
          </a:prstGeom>
          <a:noFill/>
          <a:ln>
            <a:noFill/>
          </a:ln>
        </p:spPr>
      </p:pic>
      <p:sp>
        <p:nvSpPr>
          <p:cNvPr id="3" name="Text Placeholder 2"/>
          <p:cNvSpPr>
            <a:spLocks noGrp="1" noChangeAspect="1"/>
          </p:cNvSpPr>
          <p:nvPr>
            <p:ph type="body" sz="quarter" idx="13" hasCustomPrompt="1"/>
          </p:nvPr>
        </p:nvSpPr>
        <p:spPr>
          <a:xfrm>
            <a:off x="311700" y="31531"/>
            <a:ext cx="8255250" cy="450443"/>
          </a:xfrm>
        </p:spPr>
        <p:txBody>
          <a:bodyPr anchor="ctr"/>
          <a:lstStyle>
            <a:lvl1pPr>
              <a:defRPr sz="3200" b="1">
                <a:solidFill>
                  <a:srgbClr val="0070C0"/>
                </a:solidFill>
              </a:defRPr>
            </a:lvl1pPr>
          </a:lstStyle>
          <a:p>
            <a:pPr lvl="0"/>
            <a:r>
              <a:rPr lang="en-US" dirty="0"/>
              <a:t>Heading</a:t>
            </a:r>
          </a:p>
        </p:txBody>
      </p:sp>
      <p:sp>
        <p:nvSpPr>
          <p:cNvPr id="7" name="Shape 19"/>
          <p:cNvSpPr txBox="1">
            <a:spLocks noGrp="1"/>
          </p:cNvSpPr>
          <p:nvPr>
            <p:ph type="sldNum" idx="12"/>
          </p:nvPr>
        </p:nvSpPr>
        <p:spPr>
          <a:xfrm>
            <a:off x="8481083" y="4887306"/>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pPr/>
              <a:t>‹#›</a:t>
            </a:fld>
            <a:endParaRPr lang="e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
    <p:spTree>
      <p:nvGrpSpPr>
        <p:cNvPr id="1" name="Shape 48"/>
        <p:cNvGrpSpPr/>
        <p:nvPr/>
      </p:nvGrpSpPr>
      <p:grpSpPr>
        <a:xfrm>
          <a:off x="0" y="0"/>
          <a:ext cx="0" cy="0"/>
          <a:chOff x="0" y="0"/>
          <a:chExt cx="0" cy="0"/>
        </a:xfrm>
      </p:grpSpPr>
      <p:pic>
        <p:nvPicPr>
          <p:cNvPr id="4" name="Shape 79"/>
          <p:cNvPicPr preferRelativeResize="0"/>
          <p:nvPr userDrawn="1"/>
        </p:nvPicPr>
        <p:blipFill>
          <a:blip r:embed="rId2">
            <a:alphaModFix/>
          </a:blip>
          <a:stretch>
            <a:fillRect/>
          </a:stretch>
        </p:blipFill>
        <p:spPr>
          <a:xfrm>
            <a:off x="333056" y="283820"/>
            <a:ext cx="2630919" cy="1270659"/>
          </a:xfrm>
          <a:prstGeom prst="rect">
            <a:avLst/>
          </a:prstGeom>
          <a:noFill/>
          <a:ln>
            <a:noFill/>
          </a:ln>
        </p:spPr>
      </p:pic>
      <p:sp>
        <p:nvSpPr>
          <p:cNvPr id="5" name="Shape 86"/>
          <p:cNvSpPr/>
          <p:nvPr userDrawn="1"/>
        </p:nvSpPr>
        <p:spPr>
          <a:xfrm>
            <a:off x="0" y="1663789"/>
            <a:ext cx="7589520" cy="38700"/>
          </a:xfrm>
          <a:prstGeom prst="rect">
            <a:avLst/>
          </a:prstGeom>
          <a:solidFill>
            <a:srgbClr val="CC0000"/>
          </a:solidFill>
          <a:ln>
            <a:noFill/>
          </a:ln>
        </p:spPr>
        <p:txBody>
          <a:bodyPr lIns="91425" tIns="91425" rIns="91425" bIns="91425" anchor="ctr" anchorCtr="0">
            <a:noAutofit/>
          </a:bodyPr>
          <a:lstStyle/>
          <a:p>
            <a:pPr lvl="0">
              <a:spcBef>
                <a:spcPts val="0"/>
              </a:spcBef>
              <a:buNone/>
            </a:pPr>
            <a:endParaRPr dirty="0"/>
          </a:p>
        </p:txBody>
      </p:sp>
      <p:sp>
        <p:nvSpPr>
          <p:cNvPr id="6" name="Text Placeholder 5"/>
          <p:cNvSpPr>
            <a:spLocks noGrp="1"/>
          </p:cNvSpPr>
          <p:nvPr>
            <p:ph type="body" sz="quarter" idx="13" hasCustomPrompt="1"/>
          </p:nvPr>
        </p:nvSpPr>
        <p:spPr>
          <a:xfrm>
            <a:off x="947738" y="2019300"/>
            <a:ext cx="5278437" cy="677863"/>
          </a:xfrm>
        </p:spPr>
        <p:txBody>
          <a:bodyPr/>
          <a:lstStyle>
            <a:lvl1pPr>
              <a:defRPr sz="3600" b="1" baseline="0">
                <a:solidFill>
                  <a:srgbClr val="0070C0"/>
                </a:solidFill>
              </a:defRPr>
            </a:lvl1pPr>
          </a:lstStyle>
          <a:p>
            <a:pPr lvl="0"/>
            <a:r>
              <a:rPr lang="en-US" dirty="0"/>
              <a:t>Presenter Name</a:t>
            </a:r>
          </a:p>
        </p:txBody>
      </p:sp>
      <p:sp>
        <p:nvSpPr>
          <p:cNvPr id="8" name="Text Placeholder 7"/>
          <p:cNvSpPr>
            <a:spLocks noGrp="1"/>
          </p:cNvSpPr>
          <p:nvPr>
            <p:ph type="body" sz="quarter" idx="14" hasCustomPrompt="1"/>
          </p:nvPr>
        </p:nvSpPr>
        <p:spPr>
          <a:xfrm>
            <a:off x="947738" y="2809875"/>
            <a:ext cx="5278437" cy="1508587"/>
          </a:xfrm>
        </p:spPr>
        <p:txBody>
          <a:bodyPr/>
          <a:lstStyle>
            <a:lvl1pPr>
              <a:lnSpc>
                <a:spcPct val="100000"/>
              </a:lnSpc>
              <a:spcAft>
                <a:spcPts val="0"/>
              </a:spcAft>
              <a:defRPr sz="2400">
                <a:solidFill>
                  <a:schemeClr val="accent3">
                    <a:lumMod val="50000"/>
                  </a:schemeClr>
                </a:solidFill>
              </a:defRPr>
            </a:lvl1pPr>
          </a:lstStyle>
          <a:p>
            <a:pPr lvl="0"/>
            <a:r>
              <a:rPr lang="en-US" dirty="0"/>
              <a:t>Presenter Title</a:t>
            </a:r>
            <a:br>
              <a:rPr lang="en-US" dirty="0"/>
            </a:br>
            <a:r>
              <a:rPr lang="en-US" dirty="0"/>
              <a:t>Contact Information</a:t>
            </a:r>
          </a:p>
        </p:txBody>
      </p:sp>
      <p:sp>
        <p:nvSpPr>
          <p:cNvPr id="7" name="Shape 19"/>
          <p:cNvSpPr txBox="1">
            <a:spLocks noGrp="1"/>
          </p:cNvSpPr>
          <p:nvPr>
            <p:ph type="sldNum" idx="12"/>
          </p:nvPr>
        </p:nvSpPr>
        <p:spPr>
          <a:xfrm>
            <a:off x="8481083" y="4887306"/>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pPr/>
              <a:t>‹#›</a:t>
            </a:fld>
            <a:endParaRPr lang="e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Shape 9"/>
        <p:cNvGrpSpPr/>
        <p:nvPr/>
      </p:nvGrpSpPr>
      <p:grpSpPr>
        <a:xfrm>
          <a:off x="0" y="0"/>
          <a:ext cx="0" cy="0"/>
          <a:chOff x="0" y="0"/>
          <a:chExt cx="0" cy="0"/>
        </a:xfrm>
      </p:grpSpPr>
      <p:sp>
        <p:nvSpPr>
          <p:cNvPr id="5" name="Shape 54"/>
          <p:cNvSpPr/>
          <p:nvPr userDrawn="1"/>
        </p:nvSpPr>
        <p:spPr>
          <a:xfrm>
            <a:off x="0" y="1983098"/>
            <a:ext cx="5080200" cy="723897"/>
          </a:xfrm>
          <a:prstGeom prst="rect">
            <a:avLst/>
          </a:prstGeom>
          <a:solidFill>
            <a:schemeClr val="accent3"/>
          </a:solidFill>
          <a:ln>
            <a:noFill/>
          </a:ln>
        </p:spPr>
        <p:txBody>
          <a:bodyPr lIns="91425" tIns="91425" rIns="91425" bIns="91425" anchor="ctr" anchorCtr="0">
            <a:noAutofit/>
          </a:bodyPr>
          <a:lstStyle/>
          <a:p>
            <a:endParaRPr sz="1400" kern="0" dirty="0">
              <a:solidFill>
                <a:srgbClr val="00B0F0"/>
              </a:solidFill>
              <a:cs typeface="Arial"/>
              <a:sym typeface="Arial"/>
            </a:endParaRPr>
          </a:p>
        </p:txBody>
      </p:sp>
      <p:sp>
        <p:nvSpPr>
          <p:cNvPr id="8" name="Shape 59"/>
          <p:cNvSpPr/>
          <p:nvPr userDrawn="1"/>
        </p:nvSpPr>
        <p:spPr>
          <a:xfrm>
            <a:off x="0" y="2806520"/>
            <a:ext cx="4663440" cy="99600"/>
          </a:xfrm>
          <a:prstGeom prst="rect">
            <a:avLst/>
          </a:prstGeom>
          <a:solidFill>
            <a:srgbClr val="CC0000"/>
          </a:solidFill>
          <a:ln>
            <a:noFill/>
          </a:ln>
        </p:spPr>
        <p:txBody>
          <a:bodyPr lIns="91425" tIns="91425" rIns="91425" bIns="91425" anchor="ctr" anchorCtr="0">
            <a:noAutofit/>
          </a:bodyPr>
          <a:lstStyle/>
          <a:p>
            <a:endParaRPr sz="1400" kern="0" dirty="0">
              <a:solidFill>
                <a:srgbClr val="000000"/>
              </a:solidFill>
              <a:cs typeface="Arial"/>
              <a:sym typeface="Arial"/>
            </a:endParaRPr>
          </a:p>
        </p:txBody>
      </p:sp>
      <p:pic>
        <p:nvPicPr>
          <p:cNvPr id="9" name="Shape 61"/>
          <p:cNvPicPr preferRelativeResize="0"/>
          <p:nvPr userDrawn="1"/>
        </p:nvPicPr>
        <p:blipFill>
          <a:blip r:embed="rId2">
            <a:alphaModFix/>
          </a:blip>
          <a:stretch>
            <a:fillRect/>
          </a:stretch>
        </p:blipFill>
        <p:spPr>
          <a:xfrm>
            <a:off x="450201" y="3759124"/>
            <a:ext cx="2130850" cy="1029150"/>
          </a:xfrm>
          <a:prstGeom prst="rect">
            <a:avLst/>
          </a:prstGeom>
          <a:noFill/>
          <a:ln>
            <a:noFill/>
          </a:ln>
        </p:spPr>
      </p:pic>
      <p:sp>
        <p:nvSpPr>
          <p:cNvPr id="3" name="Text Placeholder 2"/>
          <p:cNvSpPr>
            <a:spLocks noGrp="1" noChangeAspect="1"/>
          </p:cNvSpPr>
          <p:nvPr>
            <p:ph type="body" sz="quarter" idx="10" hasCustomPrompt="1"/>
          </p:nvPr>
        </p:nvSpPr>
        <p:spPr>
          <a:xfrm>
            <a:off x="412750" y="490538"/>
            <a:ext cx="6600525" cy="1428351"/>
          </a:xfrm>
        </p:spPr>
        <p:txBody>
          <a:bodyPr anchor="b"/>
          <a:lstStyle>
            <a:lvl1pPr>
              <a:lnSpc>
                <a:spcPct val="100000"/>
              </a:lnSpc>
              <a:spcAft>
                <a:spcPts val="0"/>
              </a:spcAft>
              <a:defRPr sz="5000" b="1">
                <a:solidFill>
                  <a:srgbClr val="0070C0"/>
                </a:solidFill>
              </a:defRPr>
            </a:lvl1pPr>
          </a:lstStyle>
          <a:p>
            <a:pPr lvl="0"/>
            <a:r>
              <a:rPr lang="en-US" dirty="0"/>
              <a:t>HEADING</a:t>
            </a:r>
          </a:p>
        </p:txBody>
      </p:sp>
      <p:sp>
        <p:nvSpPr>
          <p:cNvPr id="16" name="Text Placeholder 15"/>
          <p:cNvSpPr>
            <a:spLocks noGrp="1" noChangeAspect="1"/>
          </p:cNvSpPr>
          <p:nvPr>
            <p:ph type="body" sz="quarter" idx="11" hasCustomPrompt="1"/>
          </p:nvPr>
        </p:nvSpPr>
        <p:spPr>
          <a:xfrm>
            <a:off x="412750" y="2049463"/>
            <a:ext cx="4618038" cy="608012"/>
          </a:xfrm>
        </p:spPr>
        <p:txBody>
          <a:bodyPr anchor="ctr"/>
          <a:lstStyle>
            <a:lvl1pPr rtl="0">
              <a:spcBef>
                <a:spcPts val="0"/>
              </a:spcBef>
              <a:buNone/>
              <a:defRPr lang="en" sz="1800" dirty="0">
                <a:solidFill>
                  <a:srgbClr val="FFFFFF"/>
                </a:solidFill>
                <a:ea typeface="Open Sans"/>
                <a:cs typeface="Open Sans"/>
                <a:sym typeface="Open Sans"/>
              </a:defRPr>
            </a:lvl1pPr>
          </a:lstStyle>
          <a:p>
            <a:pPr lvl="0" rtl="0">
              <a:spcBef>
                <a:spcPts val="0"/>
              </a:spcBef>
              <a:buNone/>
            </a:pPr>
            <a:r>
              <a:rPr lang="en-US" sz="2000" dirty="0">
                <a:solidFill>
                  <a:srgbClr val="FFFFFF"/>
                </a:solidFill>
                <a:latin typeface="+mn-lt"/>
                <a:ea typeface="Open Sans"/>
                <a:cs typeface="Open Sans"/>
                <a:sym typeface="Open Sans"/>
              </a:rPr>
              <a:t>SUBHEAD</a:t>
            </a:r>
            <a:endParaRPr lang="en" sz="2000" dirty="0">
              <a:solidFill>
                <a:srgbClr val="FFFFFF"/>
              </a:solidFill>
              <a:latin typeface="+mn-lt"/>
              <a:ea typeface="Open Sans"/>
              <a:cs typeface="Open Sans"/>
              <a:sym typeface="Open Sans"/>
            </a:endParaRPr>
          </a:p>
        </p:txBody>
      </p:sp>
      <p:sp>
        <p:nvSpPr>
          <p:cNvPr id="18" name="Text Placeholder 17"/>
          <p:cNvSpPr>
            <a:spLocks noGrp="1" noChangeAspect="1"/>
          </p:cNvSpPr>
          <p:nvPr>
            <p:ph type="body" sz="quarter" idx="12" hasCustomPrompt="1"/>
          </p:nvPr>
        </p:nvSpPr>
        <p:spPr>
          <a:xfrm>
            <a:off x="412750" y="2906121"/>
            <a:ext cx="4083050" cy="499068"/>
          </a:xfrm>
        </p:spPr>
        <p:txBody>
          <a:bodyPr anchor="t"/>
          <a:lstStyle>
            <a:lvl1pPr algn="l">
              <a:spcBef>
                <a:spcPts val="0"/>
              </a:spcBef>
              <a:buNone/>
              <a:defRPr lang="en" sz="1800" dirty="0">
                <a:solidFill>
                  <a:schemeClr val="accent3">
                    <a:lumMod val="75000"/>
                  </a:schemeClr>
                </a:solidFill>
                <a:ea typeface="Open Sans"/>
                <a:cs typeface="Open Sans"/>
                <a:sym typeface="Open Sans"/>
              </a:defRPr>
            </a:lvl1pPr>
          </a:lstStyle>
          <a:p>
            <a:pPr lvl="0" algn="l">
              <a:spcBef>
                <a:spcPts val="0"/>
              </a:spcBef>
              <a:buNone/>
            </a:pPr>
            <a:r>
              <a:rPr lang="en-US" sz="1800" dirty="0">
                <a:latin typeface="+mn-lt"/>
                <a:ea typeface="Open Sans"/>
                <a:cs typeface="Open Sans"/>
                <a:sym typeface="Open Sans"/>
              </a:rPr>
              <a:t>Date</a:t>
            </a:r>
            <a:endParaRPr lang="en" sz="1800" dirty="0">
              <a:latin typeface="+mn-lt"/>
              <a:ea typeface="Open Sans"/>
              <a:cs typeface="Open Sans"/>
              <a:sym typeface="Open Sans"/>
            </a:endParaRPr>
          </a:p>
        </p:txBody>
      </p:sp>
      <p:sp>
        <p:nvSpPr>
          <p:cNvPr id="24" name="Text Placeholder 23"/>
          <p:cNvSpPr>
            <a:spLocks noGrp="1"/>
          </p:cNvSpPr>
          <p:nvPr>
            <p:ph type="body" sz="quarter" idx="14" hasCustomPrompt="1"/>
          </p:nvPr>
        </p:nvSpPr>
        <p:spPr>
          <a:xfrm>
            <a:off x="2702661" y="3970651"/>
            <a:ext cx="4450615" cy="302899"/>
          </a:xfrm>
        </p:spPr>
        <p:txBody>
          <a:bodyPr anchor="ctr"/>
          <a:lstStyle>
            <a:lvl1pPr marL="0" marR="0" indent="0" algn="l" defTabSz="914378" rtl="0" eaLnBrk="1" fontAlgn="auto" latinLnBrk="0" hangingPunct="1">
              <a:lnSpc>
                <a:spcPct val="100000"/>
              </a:lnSpc>
              <a:spcBef>
                <a:spcPts val="0"/>
              </a:spcBef>
              <a:spcAft>
                <a:spcPts val="0"/>
              </a:spcAft>
              <a:buClr>
                <a:schemeClr val="dk2"/>
              </a:buClr>
              <a:buSzPct val="100000"/>
              <a:buFontTx/>
              <a:buNone/>
              <a:tabLst/>
              <a:defRPr lang="en-US" sz="1800" b="1" smtClean="0">
                <a:solidFill>
                  <a:srgbClr val="CC0000"/>
                </a:solidFill>
                <a:ea typeface="Open Sans"/>
                <a:cs typeface="Open Sans"/>
                <a:sym typeface="Open Sans"/>
              </a:defRPr>
            </a:lvl1pPr>
          </a:lstStyle>
          <a:p>
            <a:pPr marL="0" marR="0" lvl="0" indent="0" algn="l" defTabSz="914378" rtl="0" eaLnBrk="1" fontAlgn="auto" latinLnBrk="0" hangingPunct="1">
              <a:lnSpc>
                <a:spcPct val="115000"/>
              </a:lnSpc>
              <a:spcBef>
                <a:spcPts val="0"/>
              </a:spcBef>
              <a:spcAft>
                <a:spcPts val="1600"/>
              </a:spcAft>
              <a:buClr>
                <a:schemeClr val="dk2"/>
              </a:buClr>
              <a:buSzPct val="100000"/>
              <a:buFontTx/>
              <a:buNone/>
              <a:tabLst/>
              <a:defRPr/>
            </a:pPr>
            <a:r>
              <a:rPr lang="en-US" sz="2000" b="1" dirty="0">
                <a:solidFill>
                  <a:srgbClr val="CC0000"/>
                </a:solidFill>
                <a:latin typeface="+mn-lt"/>
                <a:ea typeface="Open Sans"/>
                <a:cs typeface="Open Sans"/>
                <a:sym typeface="Open Sans"/>
              </a:rPr>
              <a:t>Presenter Name</a:t>
            </a:r>
          </a:p>
        </p:txBody>
      </p:sp>
      <p:sp>
        <p:nvSpPr>
          <p:cNvPr id="7" name="Text Placeholder 6"/>
          <p:cNvSpPr>
            <a:spLocks noGrp="1"/>
          </p:cNvSpPr>
          <p:nvPr>
            <p:ph type="body" sz="quarter" idx="15" hasCustomPrompt="1"/>
          </p:nvPr>
        </p:nvSpPr>
        <p:spPr>
          <a:xfrm>
            <a:off x="2701926" y="4221679"/>
            <a:ext cx="4451350" cy="566222"/>
          </a:xfrm>
        </p:spPr>
        <p:txBody>
          <a:bodyPr/>
          <a:lstStyle>
            <a:lvl1pPr>
              <a:lnSpc>
                <a:spcPct val="100000"/>
              </a:lnSpc>
              <a:spcAft>
                <a:spcPts val="0"/>
              </a:spcAft>
              <a:defRPr sz="1400" baseline="0">
                <a:solidFill>
                  <a:schemeClr val="accent3">
                    <a:lumMod val="50000"/>
                  </a:schemeClr>
                </a:solidFill>
              </a:defRPr>
            </a:lvl1pPr>
          </a:lstStyle>
          <a:p>
            <a:pPr lvl="0"/>
            <a:r>
              <a:rPr lang="en-US" dirty="0"/>
              <a:t>Presenter Title</a:t>
            </a:r>
            <a:br>
              <a:rPr lang="en-US" dirty="0"/>
            </a:br>
            <a:r>
              <a:rPr lang="en-US" dirty="0"/>
              <a:t>Contact Information</a:t>
            </a:r>
          </a:p>
        </p:txBody>
      </p:sp>
    </p:spTree>
    <p:extLst>
      <p:ext uri="{BB962C8B-B14F-4D97-AF65-F5344CB8AC3E}">
        <p14:creationId xmlns:p14="http://schemas.microsoft.com/office/powerpoint/2010/main" val="758820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Vision &amp; Mission">
    <p:spTree>
      <p:nvGrpSpPr>
        <p:cNvPr id="1" name="Shape 25"/>
        <p:cNvGrpSpPr/>
        <p:nvPr/>
      </p:nvGrpSpPr>
      <p:grpSpPr>
        <a:xfrm>
          <a:off x="0" y="0"/>
          <a:ext cx="0" cy="0"/>
          <a:chOff x="0" y="0"/>
          <a:chExt cx="0" cy="0"/>
        </a:xfrm>
      </p:grpSpPr>
      <p:sp>
        <p:nvSpPr>
          <p:cNvPr id="18" name="Shape 85"/>
          <p:cNvSpPr/>
          <p:nvPr userDrawn="1"/>
        </p:nvSpPr>
        <p:spPr>
          <a:xfrm>
            <a:off x="0" y="0"/>
            <a:ext cx="8566950" cy="537900"/>
          </a:xfrm>
          <a:prstGeom prst="rect">
            <a:avLst/>
          </a:prstGeom>
          <a:solidFill>
            <a:srgbClr val="CFE2F3"/>
          </a:solidFill>
          <a:ln>
            <a:noFill/>
          </a:ln>
        </p:spPr>
        <p:txBody>
          <a:bodyPr lIns="91425" tIns="91425" rIns="91425" bIns="91425" anchor="ctr" anchorCtr="0">
            <a:noAutofit/>
          </a:bodyPr>
          <a:lstStyle/>
          <a:p>
            <a:endParaRPr sz="1400" kern="0" dirty="0">
              <a:solidFill>
                <a:srgbClr val="CCCCCC"/>
              </a:solidFill>
              <a:cs typeface="Arial"/>
              <a:sym typeface="Arial"/>
            </a:endParaRPr>
          </a:p>
        </p:txBody>
      </p:sp>
      <p:sp>
        <p:nvSpPr>
          <p:cNvPr id="19" name="Shape 86"/>
          <p:cNvSpPr/>
          <p:nvPr userDrawn="1"/>
        </p:nvSpPr>
        <p:spPr>
          <a:xfrm>
            <a:off x="0" y="612229"/>
            <a:ext cx="7589520" cy="38700"/>
          </a:xfrm>
          <a:prstGeom prst="rect">
            <a:avLst/>
          </a:prstGeom>
          <a:solidFill>
            <a:srgbClr val="CC0000"/>
          </a:solidFill>
          <a:ln>
            <a:noFill/>
          </a:ln>
        </p:spPr>
        <p:txBody>
          <a:bodyPr lIns="91425" tIns="91425" rIns="91425" bIns="91425" anchor="ctr" anchorCtr="0">
            <a:noAutofit/>
          </a:bodyPr>
          <a:lstStyle/>
          <a:p>
            <a:endParaRPr sz="1400" kern="0" dirty="0">
              <a:solidFill>
                <a:srgbClr val="000000"/>
              </a:solidFill>
              <a:cs typeface="Arial"/>
              <a:sym typeface="Arial"/>
            </a:endParaRPr>
          </a:p>
        </p:txBody>
      </p:sp>
      <p:grpSp>
        <p:nvGrpSpPr>
          <p:cNvPr id="4" name="Group 3"/>
          <p:cNvGrpSpPr/>
          <p:nvPr userDrawn="1"/>
        </p:nvGrpSpPr>
        <p:grpSpPr>
          <a:xfrm>
            <a:off x="1809800" y="1093073"/>
            <a:ext cx="5961600" cy="1462747"/>
            <a:chOff x="1809800" y="1012003"/>
            <a:chExt cx="5961600" cy="1462747"/>
          </a:xfrm>
        </p:grpSpPr>
        <p:sp>
          <p:nvSpPr>
            <p:cNvPr id="5" name="Shape 72"/>
            <p:cNvSpPr txBox="1"/>
            <p:nvPr/>
          </p:nvSpPr>
          <p:spPr>
            <a:xfrm>
              <a:off x="1809800" y="1354550"/>
              <a:ext cx="5961600" cy="1120200"/>
            </a:xfrm>
            <a:prstGeom prst="rect">
              <a:avLst/>
            </a:prstGeom>
            <a:noFill/>
            <a:ln>
              <a:noFill/>
            </a:ln>
          </p:spPr>
          <p:txBody>
            <a:bodyPr lIns="91425" tIns="91425" rIns="91425" bIns="91425" anchor="t" anchorCtr="0">
              <a:noAutofit/>
            </a:bodyPr>
            <a:lstStyle/>
            <a:p>
              <a:pPr>
                <a:lnSpc>
                  <a:spcPct val="115000"/>
                </a:lnSpc>
                <a:spcBef>
                  <a:spcPts val="500"/>
                </a:spcBef>
              </a:pPr>
              <a:r>
                <a:rPr lang="en" sz="1600" kern="0" dirty="0">
                  <a:solidFill>
                    <a:srgbClr val="78909C">
                      <a:lumMod val="50000"/>
                    </a:srgbClr>
                  </a:solidFill>
                  <a:ea typeface="Arial" charset="0"/>
                  <a:cs typeface="Arial" charset="0"/>
                  <a:sym typeface="Open Sans"/>
                </a:rPr>
                <a:t>To create a world-class educational system that gives students the knowledge and skills to be successful in college and the workforce, and to flourish as parents and citizens</a:t>
              </a:r>
            </a:p>
          </p:txBody>
        </p:sp>
        <p:sp>
          <p:nvSpPr>
            <p:cNvPr id="6" name="Shape 73"/>
            <p:cNvSpPr txBox="1"/>
            <p:nvPr/>
          </p:nvSpPr>
          <p:spPr>
            <a:xfrm>
              <a:off x="1809800" y="1012003"/>
              <a:ext cx="1260900" cy="280200"/>
            </a:xfrm>
            <a:prstGeom prst="rect">
              <a:avLst/>
            </a:prstGeom>
            <a:noFill/>
            <a:ln>
              <a:noFill/>
            </a:ln>
          </p:spPr>
          <p:txBody>
            <a:bodyPr lIns="91425" tIns="91425" rIns="91425" bIns="91425" anchor="t" anchorCtr="0">
              <a:noAutofit/>
            </a:bodyPr>
            <a:lstStyle/>
            <a:p>
              <a:r>
                <a:rPr lang="en" sz="2000" b="1" kern="0" dirty="0">
                  <a:solidFill>
                    <a:srgbClr val="0070C0"/>
                  </a:solidFill>
                  <a:ea typeface="Arial" charset="0"/>
                  <a:cs typeface="Arial" charset="0"/>
                  <a:sym typeface="Open Sans"/>
                </a:rPr>
                <a:t>VISION</a:t>
              </a:r>
              <a:endParaRPr lang="en" sz="1800" b="1" kern="0" dirty="0">
                <a:solidFill>
                  <a:srgbClr val="0070C0"/>
                </a:solidFill>
                <a:ea typeface="Arial" charset="0"/>
                <a:cs typeface="Arial" charset="0"/>
                <a:sym typeface="Open Sans"/>
              </a:endParaRPr>
            </a:p>
          </p:txBody>
        </p:sp>
        <p:cxnSp>
          <p:nvCxnSpPr>
            <p:cNvPr id="7" name="Shape 74"/>
            <p:cNvCxnSpPr/>
            <p:nvPr/>
          </p:nvCxnSpPr>
          <p:spPr>
            <a:xfrm>
              <a:off x="2812842" y="1255390"/>
              <a:ext cx="4759200" cy="0"/>
            </a:xfrm>
            <a:prstGeom prst="straightConnector1">
              <a:avLst/>
            </a:prstGeom>
            <a:noFill/>
            <a:ln w="19050" cap="flat" cmpd="sng">
              <a:solidFill>
                <a:srgbClr val="CC0000"/>
              </a:solidFill>
              <a:prstDash val="solid"/>
              <a:round/>
              <a:headEnd type="none" w="lg" len="lg"/>
              <a:tailEnd type="none" w="lg" len="lg"/>
            </a:ln>
          </p:spPr>
        </p:cxnSp>
      </p:grpSp>
      <p:grpSp>
        <p:nvGrpSpPr>
          <p:cNvPr id="8" name="Group 7"/>
          <p:cNvGrpSpPr/>
          <p:nvPr userDrawn="1"/>
        </p:nvGrpSpPr>
        <p:grpSpPr>
          <a:xfrm>
            <a:off x="1809801" y="2827455"/>
            <a:ext cx="5762242" cy="1341924"/>
            <a:chOff x="1809800" y="2665300"/>
            <a:chExt cx="5762242" cy="1341924"/>
          </a:xfrm>
        </p:grpSpPr>
        <p:sp>
          <p:nvSpPr>
            <p:cNvPr id="9" name="Shape 76"/>
            <p:cNvSpPr txBox="1"/>
            <p:nvPr/>
          </p:nvSpPr>
          <p:spPr>
            <a:xfrm>
              <a:off x="1809800" y="3049624"/>
              <a:ext cx="5685900" cy="957600"/>
            </a:xfrm>
            <a:prstGeom prst="rect">
              <a:avLst/>
            </a:prstGeom>
            <a:noFill/>
            <a:ln>
              <a:noFill/>
            </a:ln>
          </p:spPr>
          <p:txBody>
            <a:bodyPr lIns="91425" tIns="91425" rIns="91425" bIns="91425" anchor="ctr" anchorCtr="0">
              <a:noAutofit/>
            </a:bodyPr>
            <a:lstStyle/>
            <a:p>
              <a:pPr>
                <a:lnSpc>
                  <a:spcPct val="115000"/>
                </a:lnSpc>
                <a:spcBef>
                  <a:spcPts val="500"/>
                </a:spcBef>
              </a:pPr>
              <a:r>
                <a:rPr lang="en" sz="1600" kern="0" dirty="0">
                  <a:solidFill>
                    <a:srgbClr val="78909C">
                      <a:lumMod val="50000"/>
                    </a:srgbClr>
                  </a:solidFill>
                  <a:ea typeface="Arial" charset="0"/>
                  <a:cs typeface="Arial" charset="0"/>
                  <a:sym typeface="Open Sans"/>
                </a:rPr>
                <a:t>To provide leadership through the development of policy and accountability systems so that all students are prepared to compete in the global community</a:t>
              </a:r>
            </a:p>
          </p:txBody>
        </p:sp>
        <p:sp>
          <p:nvSpPr>
            <p:cNvPr id="10" name="Shape 77"/>
            <p:cNvSpPr txBox="1"/>
            <p:nvPr/>
          </p:nvSpPr>
          <p:spPr>
            <a:xfrm>
              <a:off x="1809800" y="2665300"/>
              <a:ext cx="1260900" cy="280200"/>
            </a:xfrm>
            <a:prstGeom prst="rect">
              <a:avLst/>
            </a:prstGeom>
            <a:noFill/>
            <a:ln>
              <a:noFill/>
            </a:ln>
          </p:spPr>
          <p:txBody>
            <a:bodyPr lIns="91425" tIns="91425" rIns="91425" bIns="91425" anchor="t" anchorCtr="0">
              <a:noAutofit/>
            </a:bodyPr>
            <a:lstStyle/>
            <a:p>
              <a:r>
                <a:rPr lang="en" sz="2000" b="1" kern="0" dirty="0">
                  <a:solidFill>
                    <a:srgbClr val="0070C0"/>
                  </a:solidFill>
                  <a:ea typeface="Arial" charset="0"/>
                  <a:cs typeface="Arial" charset="0"/>
                  <a:sym typeface="Open Sans"/>
                </a:rPr>
                <a:t>MISSION</a:t>
              </a:r>
            </a:p>
          </p:txBody>
        </p:sp>
        <p:cxnSp>
          <p:nvCxnSpPr>
            <p:cNvPr id="11" name="Shape 78"/>
            <p:cNvCxnSpPr/>
            <p:nvPr/>
          </p:nvCxnSpPr>
          <p:spPr>
            <a:xfrm>
              <a:off x="3000042" y="2910000"/>
              <a:ext cx="4572000" cy="0"/>
            </a:xfrm>
            <a:prstGeom prst="straightConnector1">
              <a:avLst/>
            </a:prstGeom>
            <a:noFill/>
            <a:ln w="19050" cap="flat" cmpd="sng">
              <a:solidFill>
                <a:srgbClr val="CC0000"/>
              </a:solidFill>
              <a:prstDash val="solid"/>
              <a:round/>
              <a:headEnd type="none" w="lg" len="lg"/>
              <a:tailEnd type="none" w="lg" len="lg"/>
            </a:ln>
          </p:spPr>
        </p:cxnSp>
      </p:grpSp>
      <p:pic>
        <p:nvPicPr>
          <p:cNvPr id="12" name="Shape 79"/>
          <p:cNvPicPr preferRelativeResize="0"/>
          <p:nvPr userDrawn="1"/>
        </p:nvPicPr>
        <p:blipFill>
          <a:blip r:embed="rId2">
            <a:alphaModFix/>
          </a:blip>
          <a:stretch>
            <a:fillRect/>
          </a:stretch>
        </p:blipFill>
        <p:spPr>
          <a:xfrm>
            <a:off x="133551" y="4548250"/>
            <a:ext cx="1014449" cy="489950"/>
          </a:xfrm>
          <a:prstGeom prst="rect">
            <a:avLst/>
          </a:prstGeom>
          <a:noFill/>
          <a:ln>
            <a:noFill/>
          </a:ln>
        </p:spPr>
      </p:pic>
      <p:sp>
        <p:nvSpPr>
          <p:cNvPr id="15" name="Shape 89"/>
          <p:cNvSpPr txBox="1"/>
          <p:nvPr userDrawn="1"/>
        </p:nvSpPr>
        <p:spPr>
          <a:xfrm>
            <a:off x="266675" y="67800"/>
            <a:ext cx="8397600" cy="400302"/>
          </a:xfrm>
          <a:prstGeom prst="rect">
            <a:avLst/>
          </a:prstGeom>
          <a:noFill/>
          <a:ln>
            <a:noFill/>
          </a:ln>
        </p:spPr>
        <p:txBody>
          <a:bodyPr lIns="91425" tIns="91425" rIns="91425" bIns="91425" anchor="ctr" anchorCtr="0">
            <a:noAutofit/>
          </a:bodyPr>
          <a:lstStyle/>
          <a:p>
            <a:r>
              <a:rPr lang="en-US" sz="2400" b="1" kern="0" dirty="0">
                <a:solidFill>
                  <a:srgbClr val="0070C0"/>
                </a:solidFill>
                <a:ea typeface="Open Sans"/>
                <a:cs typeface="Open Sans"/>
                <a:sym typeface="Open Sans"/>
              </a:rPr>
              <a:t>Mississippi Department of Education</a:t>
            </a:r>
            <a:endParaRPr lang="en" sz="2400" b="1" kern="0" dirty="0">
              <a:solidFill>
                <a:srgbClr val="0070C0"/>
              </a:solidFill>
              <a:ea typeface="Open Sans"/>
              <a:cs typeface="Open Sans"/>
              <a:sym typeface="Open Sans"/>
            </a:endParaRPr>
          </a:p>
        </p:txBody>
      </p:sp>
      <p:sp>
        <p:nvSpPr>
          <p:cNvPr id="16" name="Shape 19"/>
          <p:cNvSpPr txBox="1">
            <a:spLocks noGrp="1"/>
          </p:cNvSpPr>
          <p:nvPr>
            <p:ph type="sldNum" idx="12"/>
          </p:nvPr>
        </p:nvSpPr>
        <p:spPr>
          <a:xfrm>
            <a:off x="8481083" y="4887307"/>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solidFill>
                  <a:srgbClr val="78909C">
                    <a:lumMod val="50000"/>
                  </a:srgbClr>
                </a:solidFill>
              </a:rPr>
              <a:pPr/>
              <a:t>‹#›</a:t>
            </a:fld>
            <a:endParaRPr lang="en" dirty="0">
              <a:solidFill>
                <a:srgbClr val="78909C">
                  <a:lumMod val="50000"/>
                </a:srgbClr>
              </a:solidFill>
            </a:endParaRPr>
          </a:p>
        </p:txBody>
      </p:sp>
    </p:spTree>
    <p:extLst>
      <p:ext uri="{BB962C8B-B14F-4D97-AF65-F5344CB8AC3E}">
        <p14:creationId xmlns:p14="http://schemas.microsoft.com/office/powerpoint/2010/main" val="2776552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52" r:id="rId2"/>
    <p:sldLayoutId id="2147483672" r:id="rId3"/>
    <p:sldLayoutId id="2147483675" r:id="rId4"/>
    <p:sldLayoutId id="2147483650" r:id="rId5"/>
    <p:sldLayoutId id="2147483674" r:id="rId6"/>
    <p:sldLayoutId id="2147483673" r:id="rId7"/>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algn="r"/>
            <a:fld id="{00000000-1234-1234-1234-123412341234}" type="slidenum">
              <a:rPr lang="en" sz="1000" kern="0">
                <a:solidFill>
                  <a:srgbClr val="797979"/>
                </a:solidFill>
                <a:cs typeface="Arial"/>
                <a:sym typeface="Arial"/>
              </a:rPr>
              <a:pPr algn="r"/>
              <a:t>‹#›</a:t>
            </a:fld>
            <a:endParaRPr lang="en" sz="1000" kern="0">
              <a:solidFill>
                <a:srgbClr val="797979"/>
              </a:solidFill>
              <a:cs typeface="Arial"/>
              <a:sym typeface="Arial"/>
            </a:endParaRPr>
          </a:p>
        </p:txBody>
      </p:sp>
    </p:spTree>
    <p:extLst>
      <p:ext uri="{BB962C8B-B14F-4D97-AF65-F5344CB8AC3E}">
        <p14:creationId xmlns:p14="http://schemas.microsoft.com/office/powerpoint/2010/main" val="363857386"/>
      </p:ext>
    </p:extLst>
  </p:cSld>
  <p:clrMap bg1="lt1" tx1="dk1" bg2="dk2" tx2="lt2" accent1="accent1" accent2="accent2" accent3="accent3" accent4="accent4" accent5="accent5" accent6="accent6" hlink="hlink" folHlink="folHlink"/>
  <p:sldLayoutIdLst>
    <p:sldLayoutId id="2147483677" r:id="rId1"/>
    <p:sldLayoutId id="2147483678" r:id="rId2"/>
    <p:sldLayoutId id="2147483679" r:id="rId3"/>
    <p:sldLayoutId id="2147483681" r:id="rId4"/>
    <p:sldLayoutId id="2147483682" r:id="rId5"/>
    <p:sldLayoutId id="2147483683" r:id="rId6"/>
    <p:sldLayoutId id="2147483684" r:id="rId7"/>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lstStyle/>
          <a:p>
            <a:endParaRPr lang="en-US" sz="3600" dirty="0"/>
          </a:p>
          <a:p>
            <a:endParaRPr lang="en-US" sz="3600" dirty="0"/>
          </a:p>
          <a:p>
            <a:r>
              <a:rPr lang="en-US" sz="3600" dirty="0"/>
              <a:t> </a:t>
            </a:r>
          </a:p>
          <a:p>
            <a:r>
              <a:rPr lang="en-US" sz="3600" dirty="0"/>
              <a:t>21</a:t>
            </a:r>
            <a:r>
              <a:rPr lang="en-US" sz="3600" baseline="30000" dirty="0"/>
              <a:t>st</a:t>
            </a:r>
            <a:r>
              <a:rPr lang="en-US" sz="3600" dirty="0"/>
              <a:t> Century Community Learning Centers</a:t>
            </a:r>
          </a:p>
        </p:txBody>
      </p:sp>
      <p:sp>
        <p:nvSpPr>
          <p:cNvPr id="8" name="Text Placeholder 7"/>
          <p:cNvSpPr>
            <a:spLocks noGrp="1"/>
          </p:cNvSpPr>
          <p:nvPr>
            <p:ph type="body" sz="quarter" idx="11"/>
          </p:nvPr>
        </p:nvSpPr>
        <p:spPr>
          <a:xfrm>
            <a:off x="412750" y="1278083"/>
            <a:ext cx="4618038" cy="1379392"/>
          </a:xfrm>
        </p:spPr>
        <p:txBody>
          <a:bodyPr/>
          <a:lstStyle/>
          <a:p>
            <a:endParaRPr lang="en-US" sz="4000" dirty="0" smtClean="0"/>
          </a:p>
          <a:p>
            <a:r>
              <a:rPr lang="en-US" sz="3600" dirty="0" smtClean="0"/>
              <a:t>Program Operations</a:t>
            </a:r>
            <a:endParaRPr lang="en-US" sz="3600" dirty="0"/>
          </a:p>
        </p:txBody>
      </p:sp>
      <p:sp>
        <p:nvSpPr>
          <p:cNvPr id="9" name="Text Placeholder 8"/>
          <p:cNvSpPr>
            <a:spLocks noGrp="1"/>
          </p:cNvSpPr>
          <p:nvPr>
            <p:ph type="body" sz="quarter" idx="12"/>
          </p:nvPr>
        </p:nvSpPr>
        <p:spPr/>
        <p:txBody>
          <a:bodyPr/>
          <a:lstStyle/>
          <a:p>
            <a:r>
              <a:rPr lang="en-US" dirty="0"/>
              <a:t>December 6, 2017</a:t>
            </a:r>
          </a:p>
        </p:txBody>
      </p:sp>
      <p:sp>
        <p:nvSpPr>
          <p:cNvPr id="10" name="Text Placeholder 9"/>
          <p:cNvSpPr>
            <a:spLocks noGrp="1"/>
          </p:cNvSpPr>
          <p:nvPr>
            <p:ph type="body" sz="quarter" idx="14"/>
          </p:nvPr>
        </p:nvSpPr>
        <p:spPr/>
        <p:txBody>
          <a:bodyPr/>
          <a:lstStyle/>
          <a:p>
            <a:r>
              <a:rPr lang="en-US" dirty="0"/>
              <a:t>21</a:t>
            </a:r>
            <a:r>
              <a:rPr lang="en-US" baseline="30000" dirty="0"/>
              <a:t>st</a:t>
            </a:r>
            <a:r>
              <a:rPr lang="en-US" dirty="0"/>
              <a:t> CCLC Program Staff</a:t>
            </a:r>
          </a:p>
        </p:txBody>
      </p:sp>
      <p:sp>
        <p:nvSpPr>
          <p:cNvPr id="11" name="Text Placeholder 10"/>
          <p:cNvSpPr>
            <a:spLocks noGrp="1"/>
          </p:cNvSpPr>
          <p:nvPr>
            <p:ph type="body" sz="quarter" idx="15"/>
          </p:nvPr>
        </p:nvSpPr>
        <p:spPr/>
        <p:txBody>
          <a:bodyPr/>
          <a:lstStyle/>
          <a:p>
            <a:r>
              <a:rPr lang="en-US" dirty="0"/>
              <a:t>Office Phone:  (601) 359-3499</a:t>
            </a:r>
          </a:p>
        </p:txBody>
      </p:sp>
    </p:spTree>
    <p:extLst>
      <p:ext uri="{BB962C8B-B14F-4D97-AF65-F5344CB8AC3E}">
        <p14:creationId xmlns:p14="http://schemas.microsoft.com/office/powerpoint/2010/main" val="13977733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54D2079-2EB0-4ED3-BB5F-CE7FAEACC5AC}"/>
              </a:ext>
            </a:extLst>
          </p:cNvPr>
          <p:cNvSpPr>
            <a:spLocks noGrp="1"/>
          </p:cNvSpPr>
          <p:nvPr>
            <p:ph type="body" sz="quarter" idx="13"/>
          </p:nvPr>
        </p:nvSpPr>
        <p:spPr/>
        <p:txBody>
          <a:bodyPr/>
          <a:lstStyle/>
          <a:p>
            <a:r>
              <a:rPr lang="en-US" dirty="0"/>
              <a:t>Program Goals</a:t>
            </a:r>
          </a:p>
        </p:txBody>
      </p:sp>
      <p:sp>
        <p:nvSpPr>
          <p:cNvPr id="3" name="Text Placeholder 2">
            <a:extLst>
              <a:ext uri="{FF2B5EF4-FFF2-40B4-BE49-F238E27FC236}">
                <a16:creationId xmlns:a16="http://schemas.microsoft.com/office/drawing/2014/main" xmlns="" id="{7C176591-B6B7-44BF-A52B-76F298C11FB6}"/>
              </a:ext>
            </a:extLst>
          </p:cNvPr>
          <p:cNvSpPr>
            <a:spLocks noGrp="1"/>
          </p:cNvSpPr>
          <p:nvPr>
            <p:ph type="body" sz="quarter" idx="14"/>
          </p:nvPr>
        </p:nvSpPr>
        <p:spPr/>
        <p:txBody>
          <a:bodyPr>
            <a:noAutofit/>
          </a:bodyPr>
          <a:lstStyle/>
          <a:p>
            <a:pPr>
              <a:spcAft>
                <a:spcPts val="600"/>
              </a:spcAft>
            </a:pPr>
            <a:r>
              <a:rPr lang="en-US" sz="1800" kern="1200" dirty="0"/>
              <a:t>Offer students a broad array of additional services, programs, and activities, such as youth development activities, service learning, nutrition and health education, drug and violence prevention programs, counseling programs, arts, music, physical fitness and wellness programs, technology education programs, financial literacy programs, environmental literacy programs, mathematics, science, career and technical programs, internship or apprenticeship programs, and other ties to an in-demand industry sector or occupation for high school students that are designed to reinforce and complement that regular academic program of participating students (Mississippi State Board of Education Goals 1, 2, 3, 4, 5 and 6)</a:t>
            </a:r>
          </a:p>
          <a:p>
            <a:endParaRPr lang="en-US" dirty="0">
              <a:latin typeface="+mn-lt"/>
            </a:endParaRPr>
          </a:p>
        </p:txBody>
      </p:sp>
      <p:sp>
        <p:nvSpPr>
          <p:cNvPr id="4" name="Slide Number Placeholder 3">
            <a:extLst>
              <a:ext uri="{FF2B5EF4-FFF2-40B4-BE49-F238E27FC236}">
                <a16:creationId xmlns:a16="http://schemas.microsoft.com/office/drawing/2014/main" xmlns="" id="{A0499034-5782-4873-9B19-E97C13820C8B}"/>
              </a:ext>
            </a:extLst>
          </p:cNvPr>
          <p:cNvSpPr>
            <a:spLocks noGrp="1"/>
          </p:cNvSpPr>
          <p:nvPr>
            <p:ph type="sldNum" idx="12"/>
          </p:nvPr>
        </p:nvSpPr>
        <p:spPr/>
        <p:txBody>
          <a:bodyPr/>
          <a:lstStyle/>
          <a:p>
            <a:fld id="{00000000-1234-1234-1234-123412341234}" type="slidenum">
              <a:rPr lang="en" smtClean="0"/>
              <a:pPr/>
              <a:t>10</a:t>
            </a:fld>
            <a:endParaRPr lang="en" dirty="0"/>
          </a:p>
        </p:txBody>
      </p:sp>
    </p:spTree>
    <p:extLst>
      <p:ext uri="{BB962C8B-B14F-4D97-AF65-F5344CB8AC3E}">
        <p14:creationId xmlns:p14="http://schemas.microsoft.com/office/powerpoint/2010/main" val="3672595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C9946DA-D04A-46E2-8BDC-47EE5DD707BC}"/>
              </a:ext>
            </a:extLst>
          </p:cNvPr>
          <p:cNvSpPr>
            <a:spLocks noGrp="1"/>
          </p:cNvSpPr>
          <p:nvPr>
            <p:ph type="body" sz="quarter" idx="13"/>
          </p:nvPr>
        </p:nvSpPr>
        <p:spPr/>
        <p:txBody>
          <a:bodyPr/>
          <a:lstStyle/>
          <a:p>
            <a:r>
              <a:rPr lang="en-US" dirty="0"/>
              <a:t>Program Goals</a:t>
            </a:r>
          </a:p>
        </p:txBody>
      </p:sp>
      <p:sp>
        <p:nvSpPr>
          <p:cNvPr id="3" name="Text Placeholder 2">
            <a:extLst>
              <a:ext uri="{FF2B5EF4-FFF2-40B4-BE49-F238E27FC236}">
                <a16:creationId xmlns:a16="http://schemas.microsoft.com/office/drawing/2014/main" xmlns="" id="{590310ED-5D7A-4673-B03E-199E2C7025A4}"/>
              </a:ext>
            </a:extLst>
          </p:cNvPr>
          <p:cNvSpPr>
            <a:spLocks noGrp="1"/>
          </p:cNvSpPr>
          <p:nvPr>
            <p:ph type="body" sz="quarter" idx="14"/>
          </p:nvPr>
        </p:nvSpPr>
        <p:spPr/>
        <p:txBody>
          <a:bodyPr/>
          <a:lstStyle/>
          <a:p>
            <a:r>
              <a:rPr lang="en-US" sz="2000" kern="1200" dirty="0"/>
              <a:t>Offer families of students served by community learning centers opportunities for active and meaningful engagement in their children’s education, including opportunities for literacy and related educational development (Mississippi State Board of Education Goals 2 and 3)</a:t>
            </a:r>
          </a:p>
          <a:p>
            <a:endParaRPr lang="en-US" dirty="0"/>
          </a:p>
        </p:txBody>
      </p:sp>
      <p:sp>
        <p:nvSpPr>
          <p:cNvPr id="4" name="Slide Number Placeholder 3">
            <a:extLst>
              <a:ext uri="{FF2B5EF4-FFF2-40B4-BE49-F238E27FC236}">
                <a16:creationId xmlns:a16="http://schemas.microsoft.com/office/drawing/2014/main" xmlns="" id="{EFC72BF0-39E5-4822-91BC-E28706571A31}"/>
              </a:ext>
            </a:extLst>
          </p:cNvPr>
          <p:cNvSpPr>
            <a:spLocks noGrp="1"/>
          </p:cNvSpPr>
          <p:nvPr>
            <p:ph type="sldNum" idx="12"/>
          </p:nvPr>
        </p:nvSpPr>
        <p:spPr/>
        <p:txBody>
          <a:bodyPr/>
          <a:lstStyle/>
          <a:p>
            <a:fld id="{00000000-1234-1234-1234-123412341234}" type="slidenum">
              <a:rPr lang="en" smtClean="0"/>
              <a:pPr/>
              <a:t>11</a:t>
            </a:fld>
            <a:endParaRPr lang="en" dirty="0"/>
          </a:p>
        </p:txBody>
      </p:sp>
    </p:spTree>
    <p:extLst>
      <p:ext uri="{BB962C8B-B14F-4D97-AF65-F5344CB8AC3E}">
        <p14:creationId xmlns:p14="http://schemas.microsoft.com/office/powerpoint/2010/main" val="74485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CEB3C52C-457C-4D83-897C-3A42EFE8E48D}"/>
              </a:ext>
            </a:extLst>
          </p:cNvPr>
          <p:cNvSpPr>
            <a:spLocks noGrp="1"/>
          </p:cNvSpPr>
          <p:nvPr>
            <p:ph type="body" sz="quarter" idx="13"/>
          </p:nvPr>
        </p:nvSpPr>
        <p:spPr/>
        <p:txBody>
          <a:bodyPr/>
          <a:lstStyle/>
          <a:p>
            <a:r>
              <a:rPr lang="en-US" sz="4800" dirty="0"/>
              <a:t>REQUIREMENTS</a:t>
            </a:r>
          </a:p>
        </p:txBody>
      </p:sp>
      <p:sp>
        <p:nvSpPr>
          <p:cNvPr id="3" name="Text Placeholder 2">
            <a:extLst>
              <a:ext uri="{FF2B5EF4-FFF2-40B4-BE49-F238E27FC236}">
                <a16:creationId xmlns:a16="http://schemas.microsoft.com/office/drawing/2014/main" xmlns="" id="{762CBDAF-9551-4221-A81C-BC827605B0CA}"/>
              </a:ext>
            </a:extLst>
          </p:cNvPr>
          <p:cNvSpPr>
            <a:spLocks noGrp="1"/>
          </p:cNvSpPr>
          <p:nvPr>
            <p:ph type="body" sz="quarter" idx="14"/>
          </p:nvPr>
        </p:nvSpPr>
        <p:spPr/>
        <p:txBody>
          <a:bodyPr/>
          <a:lstStyle/>
          <a:p>
            <a:r>
              <a:rPr lang="en-US" dirty="0"/>
              <a:t>PROGRAM	</a:t>
            </a:r>
          </a:p>
        </p:txBody>
      </p:sp>
      <p:sp>
        <p:nvSpPr>
          <p:cNvPr id="4" name="Text Placeholder 3">
            <a:extLst>
              <a:ext uri="{FF2B5EF4-FFF2-40B4-BE49-F238E27FC236}">
                <a16:creationId xmlns:a16="http://schemas.microsoft.com/office/drawing/2014/main" xmlns="" id="{1AEA3FBD-A35D-4D78-8E7F-5B523F5D57E9}"/>
              </a:ext>
            </a:extLst>
          </p:cNvPr>
          <p:cNvSpPr>
            <a:spLocks noGrp="1"/>
          </p:cNvSpPr>
          <p:nvPr>
            <p:ph type="body" sz="quarter" idx="15"/>
          </p:nvPr>
        </p:nvSpPr>
        <p:spPr/>
        <p:txBody>
          <a:bodyPr/>
          <a:lstStyle/>
          <a:p>
            <a:endParaRPr lang="en-US"/>
          </a:p>
        </p:txBody>
      </p:sp>
      <p:sp>
        <p:nvSpPr>
          <p:cNvPr id="5" name="Slide Number Placeholder 4">
            <a:extLst>
              <a:ext uri="{FF2B5EF4-FFF2-40B4-BE49-F238E27FC236}">
                <a16:creationId xmlns:a16="http://schemas.microsoft.com/office/drawing/2014/main" xmlns="" id="{7BF81DB0-0DC7-4340-8DE0-609977A38052}"/>
              </a:ext>
            </a:extLst>
          </p:cNvPr>
          <p:cNvSpPr>
            <a:spLocks noGrp="1"/>
          </p:cNvSpPr>
          <p:nvPr>
            <p:ph type="sldNum" idx="12"/>
          </p:nvPr>
        </p:nvSpPr>
        <p:spPr/>
        <p:txBody>
          <a:bodyPr/>
          <a:lstStyle/>
          <a:p>
            <a:fld id="{00000000-1234-1234-1234-123412341234}" type="slidenum">
              <a:rPr lang="en" smtClean="0"/>
              <a:pPr/>
              <a:t>12</a:t>
            </a:fld>
            <a:endParaRPr lang="en" dirty="0"/>
          </a:p>
        </p:txBody>
      </p:sp>
    </p:spTree>
    <p:extLst>
      <p:ext uri="{BB962C8B-B14F-4D97-AF65-F5344CB8AC3E}">
        <p14:creationId xmlns:p14="http://schemas.microsoft.com/office/powerpoint/2010/main" val="2031985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5EEB2544-A93A-49A9-9C0F-165594AA0D58}"/>
              </a:ext>
            </a:extLst>
          </p:cNvPr>
          <p:cNvSpPr>
            <a:spLocks noGrp="1"/>
          </p:cNvSpPr>
          <p:nvPr>
            <p:ph type="body" sz="quarter" idx="13"/>
          </p:nvPr>
        </p:nvSpPr>
        <p:spPr/>
        <p:txBody>
          <a:bodyPr/>
          <a:lstStyle/>
          <a:p>
            <a:pPr lvl="0">
              <a:buClr>
                <a:srgbClr val="797979"/>
              </a:buClr>
            </a:pPr>
            <a:endParaRPr lang="en-US" sz="2600" dirty="0">
              <a:solidFill>
                <a:srgbClr val="1071BD"/>
              </a:solidFill>
            </a:endParaRPr>
          </a:p>
          <a:p>
            <a:pPr lvl="0">
              <a:buClr>
                <a:srgbClr val="797979"/>
              </a:buClr>
            </a:pPr>
            <a:r>
              <a:rPr lang="en-US" sz="2600" dirty="0">
                <a:solidFill>
                  <a:srgbClr val="1071BD"/>
                </a:solidFill>
              </a:rPr>
              <a:t>Program Requirements</a:t>
            </a:r>
          </a:p>
          <a:p>
            <a:endParaRPr lang="en-US" dirty="0"/>
          </a:p>
        </p:txBody>
      </p:sp>
      <p:sp>
        <p:nvSpPr>
          <p:cNvPr id="3" name="Text Placeholder 2">
            <a:extLst>
              <a:ext uri="{FF2B5EF4-FFF2-40B4-BE49-F238E27FC236}">
                <a16:creationId xmlns:a16="http://schemas.microsoft.com/office/drawing/2014/main" xmlns="" id="{3F7B0A10-1E33-44C9-A66F-BE324CC1C8F5}"/>
              </a:ext>
            </a:extLst>
          </p:cNvPr>
          <p:cNvSpPr>
            <a:spLocks noGrp="1"/>
          </p:cNvSpPr>
          <p:nvPr>
            <p:ph type="body" sz="quarter" idx="14"/>
          </p:nvPr>
        </p:nvSpPr>
        <p:spPr/>
        <p:txBody>
          <a:bodyPr/>
          <a:lstStyle/>
          <a:p>
            <a:pPr marL="0" lvl="0" indent="0" defTabSz="914400">
              <a:lnSpc>
                <a:spcPct val="100000"/>
              </a:lnSpc>
              <a:spcBef>
                <a:spcPct val="20000"/>
              </a:spcBef>
              <a:spcAft>
                <a:spcPts val="0"/>
              </a:spcAft>
              <a:buClrTx/>
              <a:buSzTx/>
              <a:buNone/>
              <a:tabLst/>
            </a:pPr>
            <a:r>
              <a:rPr lang="en-US" sz="2200" u="sng" kern="1200" dirty="0">
                <a:ea typeface="+mn-ea"/>
              </a:rPr>
              <a:t>Program Plan</a:t>
            </a:r>
          </a:p>
          <a:p>
            <a:pPr lvl="0" defTabSz="914400">
              <a:lnSpc>
                <a:spcPct val="100000"/>
              </a:lnSpc>
              <a:spcBef>
                <a:spcPct val="20000"/>
              </a:spcBef>
              <a:spcAft>
                <a:spcPts val="0"/>
              </a:spcAft>
              <a:buClrTx/>
              <a:buSzTx/>
              <a:buFont typeface="Arial" pitchFamily="34" charset="0"/>
              <a:buChar char="•"/>
              <a:tabLst/>
            </a:pPr>
            <a:r>
              <a:rPr lang="en-US" sz="2000" kern="1200" dirty="0">
                <a:ea typeface="+mn-ea"/>
                <a:cs typeface="+mn-cs"/>
              </a:rPr>
              <a:t>Collect baseline data</a:t>
            </a:r>
          </a:p>
          <a:p>
            <a:pPr lvl="0" defTabSz="914400">
              <a:lnSpc>
                <a:spcPct val="100000"/>
              </a:lnSpc>
              <a:spcBef>
                <a:spcPct val="20000"/>
              </a:spcBef>
              <a:spcAft>
                <a:spcPts val="0"/>
              </a:spcAft>
              <a:buClrTx/>
              <a:buSzTx/>
              <a:buFont typeface="Arial" pitchFamily="34" charset="0"/>
              <a:buChar char="•"/>
              <a:tabLst/>
            </a:pPr>
            <a:r>
              <a:rPr lang="en-US" sz="2000" kern="1200" dirty="0">
                <a:ea typeface="+mn-ea"/>
                <a:cs typeface="+mn-cs"/>
              </a:rPr>
              <a:t>Use needs assessment data to drive program design and implementation</a:t>
            </a:r>
          </a:p>
          <a:p>
            <a:pPr lvl="0" defTabSz="914400">
              <a:lnSpc>
                <a:spcPct val="100000"/>
              </a:lnSpc>
              <a:spcBef>
                <a:spcPct val="20000"/>
              </a:spcBef>
              <a:spcAft>
                <a:spcPts val="0"/>
              </a:spcAft>
              <a:buClrTx/>
              <a:buSzTx/>
              <a:buFont typeface="Arial" pitchFamily="34" charset="0"/>
              <a:buChar char="•"/>
              <a:tabLst/>
            </a:pPr>
            <a:r>
              <a:rPr lang="en-US" sz="2000" kern="1200" dirty="0">
                <a:ea typeface="+mn-ea"/>
                <a:cs typeface="+mn-cs"/>
              </a:rPr>
              <a:t>Communicate goals and measurable objectives to all stakeholders</a:t>
            </a:r>
          </a:p>
          <a:p>
            <a:pPr lvl="0" defTabSz="914400">
              <a:lnSpc>
                <a:spcPct val="100000"/>
              </a:lnSpc>
              <a:spcBef>
                <a:spcPct val="20000"/>
              </a:spcBef>
              <a:spcAft>
                <a:spcPts val="0"/>
              </a:spcAft>
              <a:buClrTx/>
              <a:buSzTx/>
              <a:buFont typeface="Arial" pitchFamily="34" charset="0"/>
              <a:buChar char="•"/>
              <a:tabLst/>
            </a:pPr>
            <a:r>
              <a:rPr lang="en-US" sz="2000" kern="1200" dirty="0">
                <a:ea typeface="+mn-ea"/>
                <a:cs typeface="+mn-cs"/>
              </a:rPr>
              <a:t>Use evidence-based activities in the proposed timeframe</a:t>
            </a:r>
          </a:p>
          <a:p>
            <a:pPr lvl="0" defTabSz="914400">
              <a:lnSpc>
                <a:spcPct val="100000"/>
              </a:lnSpc>
              <a:spcBef>
                <a:spcPct val="20000"/>
              </a:spcBef>
              <a:spcAft>
                <a:spcPts val="0"/>
              </a:spcAft>
              <a:buClrTx/>
              <a:buSzTx/>
              <a:buFont typeface="Arial" pitchFamily="34" charset="0"/>
              <a:buChar char="•"/>
              <a:tabLst/>
            </a:pPr>
            <a:r>
              <a:rPr lang="en-US" sz="2000" kern="1200" dirty="0">
                <a:ea typeface="+mn-ea"/>
                <a:cs typeface="+mn-cs"/>
              </a:rPr>
              <a:t>Adhere to the minimum 9 hours, 3 days per week </a:t>
            </a:r>
          </a:p>
          <a:p>
            <a:pPr marL="0" lvl="0" indent="0" defTabSz="914400">
              <a:lnSpc>
                <a:spcPct val="100000"/>
              </a:lnSpc>
              <a:spcBef>
                <a:spcPct val="20000"/>
              </a:spcBef>
              <a:spcAft>
                <a:spcPts val="0"/>
              </a:spcAft>
              <a:buClrTx/>
              <a:buSzTx/>
              <a:buNone/>
              <a:tabLst/>
            </a:pPr>
            <a:endParaRPr lang="en-US" sz="2000" kern="1200" dirty="0">
              <a:solidFill>
                <a:srgbClr val="1F497D"/>
              </a:solidFill>
              <a:ea typeface="+mn-ea"/>
              <a:cs typeface="+mn-cs"/>
            </a:endParaRPr>
          </a:p>
          <a:p>
            <a:pPr>
              <a:lnSpc>
                <a:spcPct val="100000"/>
              </a:lnSpc>
              <a:spcAft>
                <a:spcPts val="600"/>
              </a:spcAft>
            </a:pPr>
            <a:endParaRPr lang="en-US" sz="2000" dirty="0">
              <a:latin typeface="+mn-lt"/>
            </a:endParaRPr>
          </a:p>
        </p:txBody>
      </p:sp>
      <p:sp>
        <p:nvSpPr>
          <p:cNvPr id="4" name="Slide Number Placeholder 3">
            <a:extLst>
              <a:ext uri="{FF2B5EF4-FFF2-40B4-BE49-F238E27FC236}">
                <a16:creationId xmlns:a16="http://schemas.microsoft.com/office/drawing/2014/main" xmlns="" id="{897F1B4E-16FC-4D37-9DA3-32C76CA01B94}"/>
              </a:ext>
            </a:extLst>
          </p:cNvPr>
          <p:cNvSpPr>
            <a:spLocks noGrp="1"/>
          </p:cNvSpPr>
          <p:nvPr>
            <p:ph type="sldNum" idx="12"/>
          </p:nvPr>
        </p:nvSpPr>
        <p:spPr/>
        <p:txBody>
          <a:bodyPr/>
          <a:lstStyle/>
          <a:p>
            <a:fld id="{00000000-1234-1234-1234-123412341234}" type="slidenum">
              <a:rPr lang="en" smtClean="0"/>
              <a:pPr/>
              <a:t>13</a:t>
            </a:fld>
            <a:endParaRPr lang="en" dirty="0"/>
          </a:p>
        </p:txBody>
      </p:sp>
    </p:spTree>
    <p:extLst>
      <p:ext uri="{BB962C8B-B14F-4D97-AF65-F5344CB8AC3E}">
        <p14:creationId xmlns:p14="http://schemas.microsoft.com/office/powerpoint/2010/main" val="737506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D1AF73B6-4FA4-45DC-995A-A13E55CB7317}"/>
              </a:ext>
            </a:extLst>
          </p:cNvPr>
          <p:cNvSpPr>
            <a:spLocks noGrp="1"/>
          </p:cNvSpPr>
          <p:nvPr>
            <p:ph type="body" sz="quarter" idx="13"/>
          </p:nvPr>
        </p:nvSpPr>
        <p:spPr/>
        <p:txBody>
          <a:bodyPr/>
          <a:lstStyle/>
          <a:p>
            <a:pPr lvl="0">
              <a:buClr>
                <a:srgbClr val="797979"/>
              </a:buClr>
            </a:pPr>
            <a:r>
              <a:rPr lang="en-US" sz="2600" dirty="0">
                <a:solidFill>
                  <a:srgbClr val="1071BD"/>
                </a:solidFill>
              </a:rPr>
              <a:t>Program Requirements</a:t>
            </a:r>
          </a:p>
        </p:txBody>
      </p:sp>
      <p:sp>
        <p:nvSpPr>
          <p:cNvPr id="3" name="Text Placeholder 2">
            <a:extLst>
              <a:ext uri="{FF2B5EF4-FFF2-40B4-BE49-F238E27FC236}">
                <a16:creationId xmlns:a16="http://schemas.microsoft.com/office/drawing/2014/main" xmlns="" id="{911A7071-6C49-4F21-A4DA-2FFEC3FB6839}"/>
              </a:ext>
            </a:extLst>
          </p:cNvPr>
          <p:cNvSpPr>
            <a:spLocks noGrp="1"/>
          </p:cNvSpPr>
          <p:nvPr>
            <p:ph type="body" sz="quarter" idx="14"/>
          </p:nvPr>
        </p:nvSpPr>
        <p:spPr/>
        <p:txBody>
          <a:bodyPr>
            <a:normAutofit lnSpcReduction="10000"/>
          </a:bodyPr>
          <a:lstStyle/>
          <a:p>
            <a:pPr marL="0" lvl="0" indent="0" defTabSz="914400">
              <a:lnSpc>
                <a:spcPct val="100000"/>
              </a:lnSpc>
              <a:spcBef>
                <a:spcPts val="528"/>
              </a:spcBef>
              <a:spcAft>
                <a:spcPts val="0"/>
              </a:spcAft>
              <a:buClrTx/>
              <a:buSzTx/>
              <a:buNone/>
              <a:tabLst/>
            </a:pPr>
            <a:r>
              <a:rPr lang="en-US" sz="2200" u="sng" kern="1200" dirty="0">
                <a:ea typeface="+mn-ea"/>
                <a:cs typeface="+mn-cs"/>
              </a:rPr>
              <a:t>Program Plan</a:t>
            </a:r>
            <a:r>
              <a:rPr lang="en-US" sz="2200" kern="1200" dirty="0">
                <a:ea typeface="+mn-ea"/>
                <a:cs typeface="+mn-cs"/>
              </a:rPr>
              <a:t> (continued)</a:t>
            </a:r>
          </a:p>
          <a:p>
            <a:pPr lvl="0" defTabSz="914400">
              <a:lnSpc>
                <a:spcPct val="100000"/>
              </a:lnSpc>
              <a:spcBef>
                <a:spcPts val="528"/>
              </a:spcBef>
              <a:spcAft>
                <a:spcPts val="0"/>
              </a:spcAft>
              <a:buClrTx/>
              <a:buSzTx/>
              <a:buFont typeface="Arial" pitchFamily="34" charset="0"/>
              <a:buChar char="•"/>
              <a:tabLst/>
            </a:pPr>
            <a:r>
              <a:rPr lang="en-US" sz="2000" kern="1200" dirty="0">
                <a:ea typeface="+mn-ea"/>
                <a:cs typeface="+mn-cs"/>
              </a:rPr>
              <a:t>Maintain accurate attendance rosters</a:t>
            </a:r>
          </a:p>
          <a:p>
            <a:pPr lvl="0" defTabSz="914400">
              <a:lnSpc>
                <a:spcPct val="100000"/>
              </a:lnSpc>
              <a:spcBef>
                <a:spcPts val="528"/>
              </a:spcBef>
              <a:spcAft>
                <a:spcPts val="0"/>
              </a:spcAft>
              <a:buClrTx/>
              <a:buSzTx/>
              <a:buFont typeface="Arial" pitchFamily="34" charset="0"/>
              <a:buChar char="•"/>
              <a:tabLst/>
            </a:pPr>
            <a:r>
              <a:rPr lang="en-US" sz="2000" kern="1200" dirty="0">
                <a:ea typeface="+mn-ea"/>
                <a:cs typeface="+mn-cs"/>
              </a:rPr>
              <a:t>Execute lesson plans and activities</a:t>
            </a:r>
          </a:p>
          <a:p>
            <a:pPr lvl="0" defTabSz="914400">
              <a:lnSpc>
                <a:spcPct val="100000"/>
              </a:lnSpc>
              <a:spcBef>
                <a:spcPts val="528"/>
              </a:spcBef>
              <a:spcAft>
                <a:spcPts val="0"/>
              </a:spcAft>
              <a:buClrTx/>
              <a:buSzTx/>
              <a:buFont typeface="Arial" pitchFamily="34" charset="0"/>
              <a:buChar char="•"/>
              <a:tabLst/>
            </a:pPr>
            <a:r>
              <a:rPr lang="en-US" sz="2000" kern="1200" dirty="0">
                <a:ea typeface="+mn-ea"/>
                <a:cs typeface="+mn-cs"/>
              </a:rPr>
              <a:t>Follow equipment and inventory guidelines</a:t>
            </a:r>
          </a:p>
          <a:p>
            <a:pPr lvl="0" defTabSz="914400">
              <a:lnSpc>
                <a:spcPct val="100000"/>
              </a:lnSpc>
              <a:spcBef>
                <a:spcPts val="528"/>
              </a:spcBef>
              <a:spcAft>
                <a:spcPts val="0"/>
              </a:spcAft>
              <a:buClrTx/>
              <a:buSzTx/>
              <a:buFont typeface="Arial" pitchFamily="34" charset="0"/>
              <a:buChar char="•"/>
              <a:tabLst/>
            </a:pPr>
            <a:r>
              <a:rPr lang="en-US" sz="2000" kern="1200" dirty="0">
                <a:ea typeface="+mn-ea"/>
                <a:cs typeface="+mn-cs"/>
              </a:rPr>
              <a:t>Align program activities to MS College and Career Readiness Standards</a:t>
            </a:r>
          </a:p>
          <a:p>
            <a:pPr lvl="0" defTabSz="914400">
              <a:lnSpc>
                <a:spcPct val="100000"/>
              </a:lnSpc>
              <a:spcBef>
                <a:spcPts val="528"/>
              </a:spcBef>
              <a:spcAft>
                <a:spcPts val="0"/>
              </a:spcAft>
              <a:buClrTx/>
              <a:buSzTx/>
              <a:buFont typeface="Arial" pitchFamily="34" charset="0"/>
              <a:buChar char="•"/>
              <a:tabLst/>
            </a:pPr>
            <a:r>
              <a:rPr lang="en-US" sz="2000" kern="1200" dirty="0">
                <a:ea typeface="+mn-ea"/>
                <a:cs typeface="+mn-cs"/>
              </a:rPr>
              <a:t>Recruit and retain targeted students</a:t>
            </a:r>
          </a:p>
          <a:p>
            <a:pPr lvl="0" defTabSz="914400">
              <a:lnSpc>
                <a:spcPct val="100000"/>
              </a:lnSpc>
              <a:spcBef>
                <a:spcPts val="528"/>
              </a:spcBef>
              <a:spcAft>
                <a:spcPts val="0"/>
              </a:spcAft>
              <a:buClrTx/>
              <a:buSzTx/>
              <a:buFont typeface="Arial" pitchFamily="34" charset="0"/>
              <a:buChar char="•"/>
              <a:tabLst/>
            </a:pPr>
            <a:r>
              <a:rPr lang="en-US" sz="2000" kern="1200" dirty="0">
                <a:ea typeface="+mn-ea"/>
                <a:cs typeface="+mn-cs"/>
              </a:rPr>
              <a:t>Establish policies and procedures for staff, parents, students, and stakeholders</a:t>
            </a:r>
          </a:p>
          <a:p>
            <a:pPr lvl="0" defTabSz="914400">
              <a:lnSpc>
                <a:spcPct val="100000"/>
              </a:lnSpc>
              <a:spcBef>
                <a:spcPct val="20000"/>
              </a:spcBef>
              <a:spcAft>
                <a:spcPts val="0"/>
              </a:spcAft>
              <a:buClrTx/>
              <a:buSzTx/>
              <a:buFont typeface="Arial" pitchFamily="34" charset="0"/>
              <a:buChar char="•"/>
              <a:tabLst/>
            </a:pPr>
            <a:endParaRPr lang="en-US" sz="2000" b="1" i="1" kern="1200" dirty="0">
              <a:solidFill>
                <a:srgbClr val="1F497D"/>
              </a:solidFill>
              <a:ea typeface="+mn-ea"/>
              <a:cs typeface="+mn-cs"/>
            </a:endParaRPr>
          </a:p>
          <a:p>
            <a:pPr>
              <a:lnSpc>
                <a:spcPct val="100000"/>
              </a:lnSpc>
              <a:spcAft>
                <a:spcPts val="600"/>
              </a:spcAft>
            </a:pPr>
            <a:endParaRPr lang="en-US" sz="2000" dirty="0">
              <a:latin typeface="+mn-lt"/>
            </a:endParaRPr>
          </a:p>
        </p:txBody>
      </p:sp>
      <p:sp>
        <p:nvSpPr>
          <p:cNvPr id="4" name="Slide Number Placeholder 3">
            <a:extLst>
              <a:ext uri="{FF2B5EF4-FFF2-40B4-BE49-F238E27FC236}">
                <a16:creationId xmlns:a16="http://schemas.microsoft.com/office/drawing/2014/main" xmlns="" id="{398C5CE8-D079-42F0-8A3A-65FBABE826C5}"/>
              </a:ext>
            </a:extLst>
          </p:cNvPr>
          <p:cNvSpPr>
            <a:spLocks noGrp="1"/>
          </p:cNvSpPr>
          <p:nvPr>
            <p:ph type="sldNum" idx="12"/>
          </p:nvPr>
        </p:nvSpPr>
        <p:spPr/>
        <p:txBody>
          <a:bodyPr/>
          <a:lstStyle/>
          <a:p>
            <a:fld id="{00000000-1234-1234-1234-123412341234}" type="slidenum">
              <a:rPr lang="en" smtClean="0"/>
              <a:pPr/>
              <a:t>14</a:t>
            </a:fld>
            <a:endParaRPr lang="en" dirty="0"/>
          </a:p>
        </p:txBody>
      </p:sp>
    </p:spTree>
    <p:extLst>
      <p:ext uri="{BB962C8B-B14F-4D97-AF65-F5344CB8AC3E}">
        <p14:creationId xmlns:p14="http://schemas.microsoft.com/office/powerpoint/2010/main" val="2275150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0275994-43AA-43B2-9582-71955C376D85}"/>
              </a:ext>
            </a:extLst>
          </p:cNvPr>
          <p:cNvSpPr>
            <a:spLocks noGrp="1"/>
          </p:cNvSpPr>
          <p:nvPr>
            <p:ph type="body" sz="quarter" idx="13"/>
          </p:nvPr>
        </p:nvSpPr>
        <p:spPr/>
        <p:txBody>
          <a:bodyPr/>
          <a:lstStyle/>
          <a:p>
            <a:pPr lvl="0">
              <a:buClr>
                <a:srgbClr val="797979"/>
              </a:buClr>
            </a:pPr>
            <a:endParaRPr lang="en-US" sz="2600" dirty="0">
              <a:solidFill>
                <a:srgbClr val="1071BD"/>
              </a:solidFill>
            </a:endParaRPr>
          </a:p>
          <a:p>
            <a:pPr lvl="0">
              <a:buClr>
                <a:srgbClr val="797979"/>
              </a:buClr>
            </a:pPr>
            <a:r>
              <a:rPr lang="en-US" sz="2600" dirty="0">
                <a:solidFill>
                  <a:srgbClr val="1071BD"/>
                </a:solidFill>
              </a:rPr>
              <a:t>Program Requirements</a:t>
            </a:r>
          </a:p>
          <a:p>
            <a:endParaRPr lang="en-US" dirty="0"/>
          </a:p>
        </p:txBody>
      </p:sp>
      <p:sp>
        <p:nvSpPr>
          <p:cNvPr id="3" name="Text Placeholder 2">
            <a:extLst>
              <a:ext uri="{FF2B5EF4-FFF2-40B4-BE49-F238E27FC236}">
                <a16:creationId xmlns:a16="http://schemas.microsoft.com/office/drawing/2014/main" xmlns="" id="{FFA10B1B-2A43-4789-A614-D20FB67983AB}"/>
              </a:ext>
            </a:extLst>
          </p:cNvPr>
          <p:cNvSpPr>
            <a:spLocks noGrp="1"/>
          </p:cNvSpPr>
          <p:nvPr>
            <p:ph type="body" sz="quarter" idx="14"/>
          </p:nvPr>
        </p:nvSpPr>
        <p:spPr/>
        <p:txBody>
          <a:bodyPr>
            <a:normAutofit fontScale="92500" lnSpcReduction="10000"/>
          </a:bodyPr>
          <a:lstStyle/>
          <a:p>
            <a:pPr marL="0" lvl="0" indent="0" defTabSz="914400">
              <a:lnSpc>
                <a:spcPct val="100000"/>
              </a:lnSpc>
              <a:spcBef>
                <a:spcPts val="528"/>
              </a:spcBef>
              <a:spcAft>
                <a:spcPts val="0"/>
              </a:spcAft>
              <a:buClrTx/>
              <a:buSzTx/>
              <a:buNone/>
              <a:tabLst/>
            </a:pPr>
            <a:r>
              <a:rPr lang="en-US" u="sng" kern="1200" dirty="0">
                <a:ea typeface="+mn-ea"/>
                <a:cs typeface="+mn-cs"/>
              </a:rPr>
              <a:t>Staffing and Professional Development</a:t>
            </a:r>
          </a:p>
          <a:p>
            <a:pPr lvl="0" defTabSz="914400">
              <a:lnSpc>
                <a:spcPct val="100000"/>
              </a:lnSpc>
              <a:spcBef>
                <a:spcPts val="528"/>
              </a:spcBef>
              <a:spcAft>
                <a:spcPts val="0"/>
              </a:spcAft>
              <a:buClrTx/>
              <a:buSzTx/>
              <a:buFont typeface="Arial" pitchFamily="34" charset="0"/>
              <a:buChar char="•"/>
              <a:tabLst/>
            </a:pPr>
            <a:r>
              <a:rPr lang="en-US" sz="2200" kern="1200" dirty="0">
                <a:ea typeface="+mn-ea"/>
                <a:cs typeface="+mn-cs"/>
              </a:rPr>
              <a:t>Implement the program’s organizational, managerial, and staffing structure</a:t>
            </a:r>
          </a:p>
          <a:p>
            <a:pPr lvl="0" defTabSz="914400">
              <a:lnSpc>
                <a:spcPct val="100000"/>
              </a:lnSpc>
              <a:spcBef>
                <a:spcPts val="528"/>
              </a:spcBef>
              <a:spcAft>
                <a:spcPts val="0"/>
              </a:spcAft>
              <a:buClrTx/>
              <a:buSzTx/>
              <a:buFont typeface="Arial" pitchFamily="34" charset="0"/>
              <a:buChar char="•"/>
              <a:tabLst/>
            </a:pPr>
            <a:r>
              <a:rPr lang="en-US" sz="2200" kern="1200" dirty="0">
                <a:ea typeface="+mn-ea"/>
                <a:cs typeface="+mn-cs"/>
              </a:rPr>
              <a:t>Hire appropriate and qualified staff</a:t>
            </a:r>
          </a:p>
          <a:p>
            <a:pPr lvl="0" defTabSz="914400">
              <a:lnSpc>
                <a:spcPct val="100000"/>
              </a:lnSpc>
              <a:spcBef>
                <a:spcPts val="528"/>
              </a:spcBef>
              <a:spcAft>
                <a:spcPts val="0"/>
              </a:spcAft>
              <a:buClrTx/>
              <a:buSzTx/>
              <a:buFont typeface="Arial" pitchFamily="34" charset="0"/>
              <a:buChar char="•"/>
              <a:tabLst/>
            </a:pPr>
            <a:r>
              <a:rPr lang="en-US" sz="2200" kern="1200" dirty="0">
                <a:ea typeface="+mn-ea"/>
                <a:cs typeface="+mn-cs"/>
              </a:rPr>
              <a:t>Adhere to district/organizational hiring procedures</a:t>
            </a:r>
          </a:p>
          <a:p>
            <a:pPr lvl="0" defTabSz="914400">
              <a:lnSpc>
                <a:spcPct val="100000"/>
              </a:lnSpc>
              <a:spcBef>
                <a:spcPts val="528"/>
              </a:spcBef>
              <a:spcAft>
                <a:spcPts val="0"/>
              </a:spcAft>
              <a:buClrTx/>
              <a:buSzTx/>
              <a:buFont typeface="Arial" pitchFamily="34" charset="0"/>
              <a:buChar char="•"/>
              <a:tabLst/>
            </a:pPr>
            <a:r>
              <a:rPr lang="en-US" sz="2200" kern="1200" dirty="0">
                <a:ea typeface="+mn-ea"/>
                <a:cs typeface="+mn-cs"/>
              </a:rPr>
              <a:t>Verify instructional staff’s certification</a:t>
            </a:r>
          </a:p>
          <a:p>
            <a:pPr lvl="0" defTabSz="914400">
              <a:lnSpc>
                <a:spcPct val="100000"/>
              </a:lnSpc>
              <a:spcBef>
                <a:spcPts val="528"/>
              </a:spcBef>
              <a:spcAft>
                <a:spcPts val="0"/>
              </a:spcAft>
              <a:buClrTx/>
              <a:buSzTx/>
              <a:buFont typeface="Arial" pitchFamily="34" charset="0"/>
              <a:buChar char="•"/>
              <a:tabLst/>
            </a:pPr>
            <a:r>
              <a:rPr lang="en-US" sz="2200" kern="1200" dirty="0">
                <a:ea typeface="+mn-ea"/>
                <a:cs typeface="+mn-cs"/>
              </a:rPr>
              <a:t>Acquire annual criminal background checks</a:t>
            </a:r>
          </a:p>
          <a:p>
            <a:pPr lvl="0" defTabSz="914400">
              <a:lnSpc>
                <a:spcPct val="100000"/>
              </a:lnSpc>
              <a:spcBef>
                <a:spcPts val="528"/>
              </a:spcBef>
              <a:spcAft>
                <a:spcPts val="0"/>
              </a:spcAft>
              <a:buClrTx/>
              <a:buSzTx/>
              <a:buFont typeface="Arial" pitchFamily="34" charset="0"/>
              <a:buChar char="•"/>
              <a:tabLst/>
            </a:pPr>
            <a:r>
              <a:rPr lang="en-US" sz="2200" kern="1200" dirty="0">
                <a:ea typeface="+mn-ea"/>
                <a:cs typeface="+mn-cs"/>
              </a:rPr>
              <a:t>Manage and evaluate staff performance</a:t>
            </a:r>
          </a:p>
          <a:p>
            <a:pPr lvl="0" defTabSz="914400">
              <a:lnSpc>
                <a:spcPct val="100000"/>
              </a:lnSpc>
              <a:spcBef>
                <a:spcPts val="528"/>
              </a:spcBef>
              <a:spcAft>
                <a:spcPts val="0"/>
              </a:spcAft>
              <a:buClrTx/>
              <a:buSzTx/>
              <a:buFont typeface="Arial" pitchFamily="34" charset="0"/>
              <a:buChar char="•"/>
              <a:tabLst/>
            </a:pPr>
            <a:r>
              <a:rPr lang="en-US" sz="2200" kern="1200" dirty="0">
                <a:ea typeface="+mn-ea"/>
                <a:cs typeface="+mn-cs"/>
              </a:rPr>
              <a:t>Recruit and utilize volunteers, including senior citizens</a:t>
            </a:r>
          </a:p>
          <a:p>
            <a:pPr>
              <a:lnSpc>
                <a:spcPct val="100000"/>
              </a:lnSpc>
              <a:spcAft>
                <a:spcPts val="600"/>
              </a:spcAft>
            </a:pPr>
            <a:endParaRPr lang="en-US" dirty="0">
              <a:latin typeface="+mn-lt"/>
            </a:endParaRPr>
          </a:p>
        </p:txBody>
      </p:sp>
      <p:sp>
        <p:nvSpPr>
          <p:cNvPr id="4" name="Slide Number Placeholder 3">
            <a:extLst>
              <a:ext uri="{FF2B5EF4-FFF2-40B4-BE49-F238E27FC236}">
                <a16:creationId xmlns:a16="http://schemas.microsoft.com/office/drawing/2014/main" xmlns="" id="{8EFDE6F3-69DD-48DC-9A53-D5B3055EBA16}"/>
              </a:ext>
            </a:extLst>
          </p:cNvPr>
          <p:cNvSpPr>
            <a:spLocks noGrp="1"/>
          </p:cNvSpPr>
          <p:nvPr>
            <p:ph type="sldNum" idx="12"/>
          </p:nvPr>
        </p:nvSpPr>
        <p:spPr/>
        <p:txBody>
          <a:bodyPr/>
          <a:lstStyle/>
          <a:p>
            <a:fld id="{00000000-1234-1234-1234-123412341234}" type="slidenum">
              <a:rPr lang="en" smtClean="0"/>
              <a:pPr/>
              <a:t>15</a:t>
            </a:fld>
            <a:endParaRPr lang="en" dirty="0"/>
          </a:p>
        </p:txBody>
      </p:sp>
    </p:spTree>
    <p:extLst>
      <p:ext uri="{BB962C8B-B14F-4D97-AF65-F5344CB8AC3E}">
        <p14:creationId xmlns:p14="http://schemas.microsoft.com/office/powerpoint/2010/main" val="451166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DEF18A71-076D-4068-8088-1AA5EE3CF489}"/>
              </a:ext>
            </a:extLst>
          </p:cNvPr>
          <p:cNvSpPr>
            <a:spLocks noGrp="1"/>
          </p:cNvSpPr>
          <p:nvPr>
            <p:ph type="body" sz="quarter" idx="13"/>
          </p:nvPr>
        </p:nvSpPr>
        <p:spPr/>
        <p:txBody>
          <a:bodyPr/>
          <a:lstStyle/>
          <a:p>
            <a:pPr lvl="0"/>
            <a:endParaRPr lang="en-US" dirty="0"/>
          </a:p>
          <a:p>
            <a:pPr lvl="0"/>
            <a:r>
              <a:rPr lang="en-US" sz="2500" dirty="0"/>
              <a:t>Program Requirements</a:t>
            </a:r>
          </a:p>
          <a:p>
            <a:endParaRPr lang="en-US" dirty="0"/>
          </a:p>
        </p:txBody>
      </p:sp>
      <p:sp>
        <p:nvSpPr>
          <p:cNvPr id="7" name="Text Placeholder 6">
            <a:extLst>
              <a:ext uri="{FF2B5EF4-FFF2-40B4-BE49-F238E27FC236}">
                <a16:creationId xmlns:a16="http://schemas.microsoft.com/office/drawing/2014/main" xmlns="" id="{51EA9F76-415A-476D-8369-0CFAEE82E6A9}"/>
              </a:ext>
            </a:extLst>
          </p:cNvPr>
          <p:cNvSpPr>
            <a:spLocks noGrp="1"/>
          </p:cNvSpPr>
          <p:nvPr>
            <p:ph type="body" sz="quarter" idx="14"/>
          </p:nvPr>
        </p:nvSpPr>
        <p:spPr/>
        <p:txBody>
          <a:bodyPr/>
          <a:lstStyle/>
          <a:p>
            <a:pPr marL="0" indent="0">
              <a:spcBef>
                <a:spcPts val="528"/>
              </a:spcBef>
              <a:spcAft>
                <a:spcPts val="0"/>
              </a:spcAft>
              <a:buNone/>
            </a:pPr>
            <a:r>
              <a:rPr lang="en-US" sz="2200" u="sng" dirty="0"/>
              <a:t>Staffing and Professional Development</a:t>
            </a:r>
            <a:r>
              <a:rPr lang="en-US" sz="2200" dirty="0"/>
              <a:t> (continued)</a:t>
            </a:r>
          </a:p>
          <a:p>
            <a:pPr>
              <a:spcBef>
                <a:spcPts val="528"/>
              </a:spcBef>
              <a:spcAft>
                <a:spcPts val="0"/>
              </a:spcAft>
            </a:pPr>
            <a:r>
              <a:rPr lang="en-US" sz="2000" dirty="0"/>
              <a:t>Maintain job descriptions for key personnel and certifications</a:t>
            </a:r>
          </a:p>
          <a:p>
            <a:pPr>
              <a:spcBef>
                <a:spcPts val="528"/>
              </a:spcBef>
              <a:spcAft>
                <a:spcPts val="0"/>
              </a:spcAft>
            </a:pPr>
            <a:r>
              <a:rPr lang="en-US" sz="2000" dirty="0"/>
              <a:t>Develop a professional development plan</a:t>
            </a:r>
          </a:p>
          <a:p>
            <a:pPr>
              <a:spcBef>
                <a:spcPts val="528"/>
              </a:spcBef>
              <a:spcAft>
                <a:spcPts val="0"/>
              </a:spcAft>
            </a:pPr>
            <a:r>
              <a:rPr lang="en-US" sz="2000" dirty="0"/>
              <a:t>Maintain time and effort records</a:t>
            </a:r>
          </a:p>
          <a:p>
            <a:endParaRPr lang="en-US" dirty="0"/>
          </a:p>
        </p:txBody>
      </p:sp>
      <p:sp>
        <p:nvSpPr>
          <p:cNvPr id="4" name="Slide Number Placeholder 3">
            <a:extLst>
              <a:ext uri="{FF2B5EF4-FFF2-40B4-BE49-F238E27FC236}">
                <a16:creationId xmlns:a16="http://schemas.microsoft.com/office/drawing/2014/main" xmlns="" id="{7671A19D-5429-4F04-A4B5-687DF2993C49}"/>
              </a:ext>
            </a:extLst>
          </p:cNvPr>
          <p:cNvSpPr>
            <a:spLocks noGrp="1"/>
          </p:cNvSpPr>
          <p:nvPr>
            <p:ph type="sldNum" idx="12"/>
          </p:nvPr>
        </p:nvSpPr>
        <p:spPr/>
        <p:txBody>
          <a:bodyPr/>
          <a:lstStyle/>
          <a:p>
            <a:fld id="{00000000-1234-1234-1234-123412341234}" type="slidenum">
              <a:rPr lang="en" smtClean="0"/>
              <a:pPr/>
              <a:t>16</a:t>
            </a:fld>
            <a:endParaRPr lang="en" dirty="0"/>
          </a:p>
        </p:txBody>
      </p:sp>
    </p:spTree>
    <p:extLst>
      <p:ext uri="{BB962C8B-B14F-4D97-AF65-F5344CB8AC3E}">
        <p14:creationId xmlns:p14="http://schemas.microsoft.com/office/powerpoint/2010/main" val="1515175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AEC298F8-F10C-4389-ADA5-E8C639475288}"/>
              </a:ext>
            </a:extLst>
          </p:cNvPr>
          <p:cNvSpPr>
            <a:spLocks noGrp="1"/>
          </p:cNvSpPr>
          <p:nvPr>
            <p:ph type="body" sz="quarter" idx="13"/>
          </p:nvPr>
        </p:nvSpPr>
        <p:spPr/>
        <p:txBody>
          <a:bodyPr/>
          <a:lstStyle/>
          <a:p>
            <a:pPr lvl="0">
              <a:buClr>
                <a:srgbClr val="797979"/>
              </a:buClr>
            </a:pPr>
            <a:endParaRPr lang="en-US" sz="2600" dirty="0">
              <a:solidFill>
                <a:srgbClr val="1071BD"/>
              </a:solidFill>
            </a:endParaRPr>
          </a:p>
          <a:p>
            <a:pPr lvl="0">
              <a:buClr>
                <a:srgbClr val="797979"/>
              </a:buClr>
            </a:pPr>
            <a:r>
              <a:rPr lang="en-US" sz="2600" dirty="0">
                <a:solidFill>
                  <a:srgbClr val="1071BD"/>
                </a:solidFill>
              </a:rPr>
              <a:t>Program Requirements</a:t>
            </a:r>
          </a:p>
          <a:p>
            <a:endParaRPr lang="en-US" dirty="0"/>
          </a:p>
        </p:txBody>
      </p:sp>
      <p:sp>
        <p:nvSpPr>
          <p:cNvPr id="3" name="Text Placeholder 2">
            <a:extLst>
              <a:ext uri="{FF2B5EF4-FFF2-40B4-BE49-F238E27FC236}">
                <a16:creationId xmlns:a16="http://schemas.microsoft.com/office/drawing/2014/main" xmlns="" id="{240F6CBD-384B-435A-B5AA-80E58BF4CF17}"/>
              </a:ext>
            </a:extLst>
          </p:cNvPr>
          <p:cNvSpPr>
            <a:spLocks noGrp="1"/>
          </p:cNvSpPr>
          <p:nvPr>
            <p:ph type="body" sz="quarter" idx="14"/>
          </p:nvPr>
        </p:nvSpPr>
        <p:spPr/>
        <p:txBody>
          <a:bodyPr>
            <a:normAutofit/>
          </a:bodyPr>
          <a:lstStyle/>
          <a:p>
            <a:pPr marL="0" lvl="0" indent="0" defTabSz="914400">
              <a:lnSpc>
                <a:spcPct val="100000"/>
              </a:lnSpc>
              <a:spcBef>
                <a:spcPts val="528"/>
              </a:spcBef>
              <a:spcAft>
                <a:spcPts val="0"/>
              </a:spcAft>
              <a:buClrTx/>
              <a:buSzTx/>
              <a:buNone/>
              <a:tabLst/>
            </a:pPr>
            <a:r>
              <a:rPr lang="en-US" sz="2200" u="sng" kern="1200" dirty="0">
                <a:ea typeface="+mn-ea"/>
              </a:rPr>
              <a:t>Advisory Council and Operating Partnerships</a:t>
            </a:r>
          </a:p>
          <a:p>
            <a:pPr lvl="0" defTabSz="914400">
              <a:lnSpc>
                <a:spcPct val="100000"/>
              </a:lnSpc>
              <a:spcBef>
                <a:spcPts val="528"/>
              </a:spcBef>
              <a:spcAft>
                <a:spcPts val="0"/>
              </a:spcAft>
              <a:buClrTx/>
              <a:buSzTx/>
              <a:buFont typeface="Arial" pitchFamily="34" charset="0"/>
              <a:buChar char="•"/>
              <a:tabLst/>
            </a:pPr>
            <a:r>
              <a:rPr lang="en-US" sz="2200" kern="1200" dirty="0">
                <a:ea typeface="+mn-ea"/>
              </a:rPr>
              <a:t>Establish operating procedures for advisory council</a:t>
            </a:r>
          </a:p>
          <a:p>
            <a:pPr lvl="0" defTabSz="914400">
              <a:lnSpc>
                <a:spcPct val="100000"/>
              </a:lnSpc>
              <a:spcBef>
                <a:spcPts val="528"/>
              </a:spcBef>
              <a:spcAft>
                <a:spcPts val="0"/>
              </a:spcAft>
              <a:buClrTx/>
              <a:buSzTx/>
              <a:buFont typeface="Arial" pitchFamily="34" charset="0"/>
              <a:buChar char="•"/>
              <a:tabLst/>
            </a:pPr>
            <a:r>
              <a:rPr lang="en-US" sz="2200" kern="1200" dirty="0">
                <a:ea typeface="+mn-ea"/>
              </a:rPr>
              <a:t>Include at least 2 students, teachers, parents, community agencies, and private sector businesses</a:t>
            </a:r>
          </a:p>
          <a:p>
            <a:pPr lvl="0" defTabSz="914400">
              <a:lnSpc>
                <a:spcPct val="100000"/>
              </a:lnSpc>
              <a:spcBef>
                <a:spcPts val="528"/>
              </a:spcBef>
              <a:spcAft>
                <a:spcPts val="0"/>
              </a:spcAft>
              <a:buClrTx/>
              <a:buSzTx/>
              <a:buFont typeface="Arial" pitchFamily="34" charset="0"/>
              <a:buChar char="•"/>
              <a:tabLst/>
            </a:pPr>
            <a:r>
              <a:rPr lang="en-US" sz="2200" kern="1200" dirty="0">
                <a:ea typeface="+mn-ea"/>
              </a:rPr>
              <a:t>Record meeting minutes and attendance lists</a:t>
            </a:r>
          </a:p>
          <a:p>
            <a:pPr lvl="0" defTabSz="914400">
              <a:lnSpc>
                <a:spcPct val="100000"/>
              </a:lnSpc>
              <a:spcBef>
                <a:spcPts val="528"/>
              </a:spcBef>
              <a:spcAft>
                <a:spcPts val="0"/>
              </a:spcAft>
              <a:buClrTx/>
              <a:buSzTx/>
              <a:buFont typeface="Arial" pitchFamily="34" charset="0"/>
              <a:buChar char="•"/>
              <a:tabLst/>
            </a:pPr>
            <a:r>
              <a:rPr lang="en-US" sz="2200" kern="1200" dirty="0">
                <a:ea typeface="+mn-ea"/>
              </a:rPr>
              <a:t>Maintain copies of participation letters and partners table</a:t>
            </a:r>
          </a:p>
          <a:p>
            <a:pPr lvl="0" defTabSz="914400">
              <a:lnSpc>
                <a:spcPct val="100000"/>
              </a:lnSpc>
              <a:spcBef>
                <a:spcPts val="528"/>
              </a:spcBef>
              <a:spcAft>
                <a:spcPts val="0"/>
              </a:spcAft>
              <a:buClrTx/>
              <a:buSzTx/>
              <a:buFont typeface="Arial" pitchFamily="34" charset="0"/>
              <a:buChar char="•"/>
              <a:tabLst/>
            </a:pPr>
            <a:r>
              <a:rPr lang="en-US" sz="2200" kern="1200" dirty="0">
                <a:ea typeface="+mn-ea"/>
              </a:rPr>
              <a:t>Maintain snacks/meals partnership documentation</a:t>
            </a:r>
          </a:p>
          <a:p>
            <a:pPr lvl="0" defTabSz="914400">
              <a:lnSpc>
                <a:spcPct val="100000"/>
              </a:lnSpc>
              <a:spcAft>
                <a:spcPts val="0"/>
              </a:spcAft>
              <a:buClrTx/>
              <a:buSzTx/>
              <a:buFont typeface="Arial" pitchFamily="34" charset="0"/>
              <a:buChar char="•"/>
              <a:tabLst/>
            </a:pPr>
            <a:endParaRPr lang="en-US" sz="800" kern="1200" dirty="0">
              <a:solidFill>
                <a:srgbClr val="1F497D"/>
              </a:solidFill>
              <a:ea typeface="+mn-ea"/>
              <a:cs typeface="+mn-cs"/>
            </a:endParaRPr>
          </a:p>
          <a:p>
            <a:pPr lvl="0" defTabSz="914400">
              <a:lnSpc>
                <a:spcPct val="100000"/>
              </a:lnSpc>
              <a:spcAft>
                <a:spcPts val="0"/>
              </a:spcAft>
              <a:buClrTx/>
              <a:buSzTx/>
              <a:buFont typeface="Arial" pitchFamily="34" charset="0"/>
              <a:buChar char="•"/>
              <a:tabLst/>
            </a:pPr>
            <a:endParaRPr lang="en-US" sz="2000" kern="1200" dirty="0">
              <a:solidFill>
                <a:srgbClr val="1F497D"/>
              </a:solidFill>
              <a:ea typeface="+mn-ea"/>
              <a:cs typeface="+mn-cs"/>
            </a:endParaRPr>
          </a:p>
          <a:p>
            <a:pPr lvl="0" defTabSz="914400">
              <a:lnSpc>
                <a:spcPct val="100000"/>
              </a:lnSpc>
              <a:spcAft>
                <a:spcPts val="0"/>
              </a:spcAft>
              <a:buClrTx/>
              <a:buSzTx/>
              <a:buFont typeface="Arial" pitchFamily="34" charset="0"/>
              <a:buChar char="•"/>
              <a:tabLst/>
            </a:pPr>
            <a:endParaRPr lang="en-US" sz="2000" kern="1200" dirty="0">
              <a:solidFill>
                <a:srgbClr val="1F497D"/>
              </a:solidFill>
              <a:ea typeface="+mn-ea"/>
              <a:cs typeface="+mn-cs"/>
            </a:endParaRPr>
          </a:p>
          <a:p>
            <a:pPr>
              <a:lnSpc>
                <a:spcPct val="100000"/>
              </a:lnSpc>
              <a:spcAft>
                <a:spcPts val="0"/>
              </a:spcAft>
            </a:pPr>
            <a:endParaRPr lang="en-US" sz="2000" dirty="0">
              <a:latin typeface="+mn-lt"/>
            </a:endParaRPr>
          </a:p>
        </p:txBody>
      </p:sp>
      <p:sp>
        <p:nvSpPr>
          <p:cNvPr id="4" name="Slide Number Placeholder 3">
            <a:extLst>
              <a:ext uri="{FF2B5EF4-FFF2-40B4-BE49-F238E27FC236}">
                <a16:creationId xmlns:a16="http://schemas.microsoft.com/office/drawing/2014/main" xmlns="" id="{99472F06-2775-47E2-8CAA-D5E34FB01552}"/>
              </a:ext>
            </a:extLst>
          </p:cNvPr>
          <p:cNvSpPr>
            <a:spLocks noGrp="1"/>
          </p:cNvSpPr>
          <p:nvPr>
            <p:ph type="sldNum" idx="12"/>
          </p:nvPr>
        </p:nvSpPr>
        <p:spPr/>
        <p:txBody>
          <a:bodyPr/>
          <a:lstStyle/>
          <a:p>
            <a:fld id="{00000000-1234-1234-1234-123412341234}" type="slidenum">
              <a:rPr lang="en" smtClean="0"/>
              <a:pPr/>
              <a:t>17</a:t>
            </a:fld>
            <a:endParaRPr lang="en" dirty="0"/>
          </a:p>
        </p:txBody>
      </p:sp>
    </p:spTree>
    <p:extLst>
      <p:ext uri="{BB962C8B-B14F-4D97-AF65-F5344CB8AC3E}">
        <p14:creationId xmlns:p14="http://schemas.microsoft.com/office/powerpoint/2010/main" val="2719356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88D6F736-9AAF-4EC6-97C9-D24232F2EC51}"/>
              </a:ext>
            </a:extLst>
          </p:cNvPr>
          <p:cNvSpPr>
            <a:spLocks noGrp="1"/>
          </p:cNvSpPr>
          <p:nvPr>
            <p:ph type="body" sz="quarter" idx="13"/>
          </p:nvPr>
        </p:nvSpPr>
        <p:spPr/>
        <p:txBody>
          <a:bodyPr/>
          <a:lstStyle/>
          <a:p>
            <a:pPr lvl="0">
              <a:buClr>
                <a:srgbClr val="797979"/>
              </a:buClr>
            </a:pPr>
            <a:endParaRPr lang="en-US" sz="2600" dirty="0">
              <a:solidFill>
                <a:srgbClr val="1071BD"/>
              </a:solidFill>
            </a:endParaRPr>
          </a:p>
          <a:p>
            <a:pPr lvl="0">
              <a:buClr>
                <a:srgbClr val="797979"/>
              </a:buClr>
            </a:pPr>
            <a:r>
              <a:rPr lang="en-US" sz="2600" dirty="0">
                <a:solidFill>
                  <a:srgbClr val="1071BD"/>
                </a:solidFill>
              </a:rPr>
              <a:t>Program Requirements</a:t>
            </a:r>
          </a:p>
          <a:p>
            <a:endParaRPr lang="en-US" dirty="0"/>
          </a:p>
        </p:txBody>
      </p:sp>
      <p:sp>
        <p:nvSpPr>
          <p:cNvPr id="3" name="Text Placeholder 2">
            <a:extLst>
              <a:ext uri="{FF2B5EF4-FFF2-40B4-BE49-F238E27FC236}">
                <a16:creationId xmlns:a16="http://schemas.microsoft.com/office/drawing/2014/main" xmlns="" id="{65AAA402-6E02-4D4C-8D82-1796610068BB}"/>
              </a:ext>
            </a:extLst>
          </p:cNvPr>
          <p:cNvSpPr>
            <a:spLocks noGrp="1"/>
          </p:cNvSpPr>
          <p:nvPr>
            <p:ph type="body" sz="quarter" idx="14"/>
          </p:nvPr>
        </p:nvSpPr>
        <p:spPr/>
        <p:txBody>
          <a:bodyPr/>
          <a:lstStyle/>
          <a:p>
            <a:pPr marL="0" lvl="0" indent="0" defTabSz="914400">
              <a:lnSpc>
                <a:spcPct val="100000"/>
              </a:lnSpc>
              <a:spcBef>
                <a:spcPts val="528"/>
              </a:spcBef>
              <a:spcAft>
                <a:spcPts val="0"/>
              </a:spcAft>
              <a:buClrTx/>
              <a:buSzTx/>
              <a:buNone/>
              <a:tabLst/>
            </a:pPr>
            <a:r>
              <a:rPr lang="en-US" sz="2200" u="sng" kern="1200" dirty="0">
                <a:ea typeface="+mn-ea"/>
              </a:rPr>
              <a:t>Collaboration and Communication</a:t>
            </a:r>
          </a:p>
          <a:p>
            <a:pPr lvl="0" defTabSz="914400">
              <a:lnSpc>
                <a:spcPct val="100000"/>
              </a:lnSpc>
              <a:spcBef>
                <a:spcPts val="528"/>
              </a:spcBef>
              <a:spcAft>
                <a:spcPts val="0"/>
              </a:spcAft>
              <a:buClrTx/>
              <a:buSzTx/>
              <a:buFont typeface="Arial" pitchFamily="34" charset="0"/>
              <a:buChar char="•"/>
              <a:tabLst/>
            </a:pPr>
            <a:r>
              <a:rPr lang="en-US" sz="2000" kern="1200" dirty="0">
                <a:ea typeface="+mn-ea"/>
              </a:rPr>
              <a:t>Disseminate program specific information to schools, LEAs, students, parents and the community in various languages (if applicable)</a:t>
            </a:r>
          </a:p>
          <a:p>
            <a:pPr lvl="0" defTabSz="914400">
              <a:lnSpc>
                <a:spcPct val="100000"/>
              </a:lnSpc>
              <a:spcBef>
                <a:spcPts val="528"/>
              </a:spcBef>
              <a:spcAft>
                <a:spcPts val="0"/>
              </a:spcAft>
              <a:buClrTx/>
              <a:buSzTx/>
              <a:buFont typeface="Arial" pitchFamily="34" charset="0"/>
              <a:buChar char="•"/>
              <a:tabLst/>
            </a:pPr>
            <a:r>
              <a:rPr lang="en-US" sz="2000" kern="1200" dirty="0">
                <a:ea typeface="+mn-ea"/>
              </a:rPr>
              <a:t>Communicate process between staff of the schools and 21</a:t>
            </a:r>
            <a:r>
              <a:rPr lang="en-US" sz="2000" kern="1200" baseline="30000" dirty="0">
                <a:ea typeface="+mn-ea"/>
              </a:rPr>
              <a:t>st</a:t>
            </a:r>
            <a:r>
              <a:rPr lang="en-US" sz="2000" kern="1200" dirty="0">
                <a:ea typeface="+mn-ea"/>
              </a:rPr>
              <a:t> CCLC program</a:t>
            </a:r>
          </a:p>
          <a:p>
            <a:pPr lvl="0" defTabSz="914400">
              <a:lnSpc>
                <a:spcPct val="100000"/>
              </a:lnSpc>
              <a:spcBef>
                <a:spcPts val="528"/>
              </a:spcBef>
              <a:spcAft>
                <a:spcPts val="0"/>
              </a:spcAft>
              <a:buClrTx/>
              <a:buSzTx/>
              <a:buFont typeface="Arial" pitchFamily="34" charset="0"/>
              <a:buChar char="•"/>
              <a:tabLst/>
            </a:pPr>
            <a:r>
              <a:rPr lang="en-US" sz="2000" kern="1200" dirty="0">
                <a:ea typeface="+mn-ea"/>
              </a:rPr>
              <a:t>Create 21</a:t>
            </a:r>
            <a:r>
              <a:rPr lang="en-US" sz="2000" kern="1200" baseline="30000" dirty="0">
                <a:ea typeface="+mn-ea"/>
              </a:rPr>
              <a:t>st</a:t>
            </a:r>
            <a:r>
              <a:rPr lang="en-US" sz="2000" kern="1200" dirty="0">
                <a:ea typeface="+mn-ea"/>
              </a:rPr>
              <a:t> CCLC student/parent handbook</a:t>
            </a:r>
          </a:p>
          <a:p>
            <a:pPr lvl="0" defTabSz="914400">
              <a:lnSpc>
                <a:spcPct val="100000"/>
              </a:lnSpc>
              <a:spcBef>
                <a:spcPts val="528"/>
              </a:spcBef>
              <a:spcAft>
                <a:spcPts val="0"/>
              </a:spcAft>
              <a:buClrTx/>
              <a:buSzTx/>
              <a:buFont typeface="Arial" pitchFamily="34" charset="0"/>
              <a:buChar char="•"/>
              <a:tabLst/>
            </a:pPr>
            <a:r>
              <a:rPr lang="en-US" sz="2000" kern="1200" dirty="0">
                <a:ea typeface="+mn-ea"/>
              </a:rPr>
              <a:t>Create 21</a:t>
            </a:r>
            <a:r>
              <a:rPr lang="en-US" sz="2000" kern="1200" baseline="30000" dirty="0">
                <a:ea typeface="+mn-ea"/>
              </a:rPr>
              <a:t>st</a:t>
            </a:r>
            <a:r>
              <a:rPr lang="en-US" sz="2000" kern="1200" dirty="0">
                <a:ea typeface="+mn-ea"/>
              </a:rPr>
              <a:t> CCLC staff handbook</a:t>
            </a:r>
          </a:p>
          <a:p>
            <a:pPr lvl="0" defTabSz="914400">
              <a:lnSpc>
                <a:spcPct val="100000"/>
              </a:lnSpc>
              <a:spcAft>
                <a:spcPts val="0"/>
              </a:spcAft>
              <a:buClrTx/>
              <a:buSzTx/>
              <a:buFont typeface="Arial" pitchFamily="34" charset="0"/>
              <a:buChar char="•"/>
              <a:tabLst/>
            </a:pPr>
            <a:endParaRPr lang="en-US" sz="2000" kern="1200" dirty="0">
              <a:solidFill>
                <a:srgbClr val="1F497D"/>
              </a:solidFill>
              <a:ea typeface="+mn-ea"/>
            </a:endParaRPr>
          </a:p>
          <a:p>
            <a:pPr marL="0" lvl="0" indent="0" defTabSz="914400">
              <a:lnSpc>
                <a:spcPct val="100000"/>
              </a:lnSpc>
              <a:spcBef>
                <a:spcPct val="20000"/>
              </a:spcBef>
              <a:spcAft>
                <a:spcPts val="0"/>
              </a:spcAft>
              <a:buClrTx/>
              <a:buSzTx/>
              <a:buNone/>
              <a:tabLst/>
            </a:pPr>
            <a:endParaRPr lang="en-US" sz="2000" kern="1200" dirty="0">
              <a:solidFill>
                <a:srgbClr val="1F497D"/>
              </a:solidFill>
              <a:ea typeface="+mn-ea"/>
            </a:endParaRPr>
          </a:p>
          <a:p>
            <a:pPr lvl="0" defTabSz="914400">
              <a:lnSpc>
                <a:spcPct val="100000"/>
              </a:lnSpc>
              <a:spcBef>
                <a:spcPct val="20000"/>
              </a:spcBef>
              <a:spcAft>
                <a:spcPts val="0"/>
              </a:spcAft>
              <a:buClrTx/>
              <a:buSzTx/>
              <a:buFont typeface="Arial" pitchFamily="34" charset="0"/>
              <a:buChar char="•"/>
              <a:tabLst/>
            </a:pPr>
            <a:endParaRPr lang="en-US" sz="2000" kern="1200" dirty="0">
              <a:solidFill>
                <a:srgbClr val="1F497D"/>
              </a:solidFill>
              <a:ea typeface="+mn-ea"/>
            </a:endParaRPr>
          </a:p>
          <a:p>
            <a:pPr marL="0" lvl="0" indent="0" defTabSz="914400">
              <a:lnSpc>
                <a:spcPct val="100000"/>
              </a:lnSpc>
              <a:spcAft>
                <a:spcPts val="0"/>
              </a:spcAft>
              <a:buClrTx/>
              <a:buSzTx/>
              <a:buNone/>
              <a:tabLst/>
            </a:pPr>
            <a:endParaRPr lang="en-US" sz="2000" kern="1200" dirty="0">
              <a:solidFill>
                <a:srgbClr val="1F497D"/>
              </a:solidFill>
              <a:ea typeface="+mn-ea"/>
            </a:endParaRPr>
          </a:p>
          <a:p>
            <a:endParaRPr lang="en-US" dirty="0"/>
          </a:p>
        </p:txBody>
      </p:sp>
      <p:sp>
        <p:nvSpPr>
          <p:cNvPr id="4" name="Slide Number Placeholder 3">
            <a:extLst>
              <a:ext uri="{FF2B5EF4-FFF2-40B4-BE49-F238E27FC236}">
                <a16:creationId xmlns:a16="http://schemas.microsoft.com/office/drawing/2014/main" xmlns="" id="{175B113E-EBF6-43FC-A9EF-DB33EDC6F9D1}"/>
              </a:ext>
            </a:extLst>
          </p:cNvPr>
          <p:cNvSpPr>
            <a:spLocks noGrp="1"/>
          </p:cNvSpPr>
          <p:nvPr>
            <p:ph type="sldNum" idx="12"/>
          </p:nvPr>
        </p:nvSpPr>
        <p:spPr/>
        <p:txBody>
          <a:bodyPr/>
          <a:lstStyle/>
          <a:p>
            <a:fld id="{00000000-1234-1234-1234-123412341234}" type="slidenum">
              <a:rPr lang="en" smtClean="0"/>
              <a:pPr/>
              <a:t>18</a:t>
            </a:fld>
            <a:endParaRPr lang="en" dirty="0"/>
          </a:p>
        </p:txBody>
      </p:sp>
    </p:spTree>
    <p:extLst>
      <p:ext uri="{BB962C8B-B14F-4D97-AF65-F5344CB8AC3E}">
        <p14:creationId xmlns:p14="http://schemas.microsoft.com/office/powerpoint/2010/main" val="7391207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D463B1BA-CC16-4138-86D7-CC0D9556CE24}"/>
              </a:ext>
            </a:extLst>
          </p:cNvPr>
          <p:cNvSpPr>
            <a:spLocks noGrp="1"/>
          </p:cNvSpPr>
          <p:nvPr>
            <p:ph type="body" sz="quarter" idx="13"/>
          </p:nvPr>
        </p:nvSpPr>
        <p:spPr/>
        <p:txBody>
          <a:bodyPr/>
          <a:lstStyle/>
          <a:p>
            <a:pPr lvl="0">
              <a:buClr>
                <a:srgbClr val="797979"/>
              </a:buClr>
            </a:pPr>
            <a:endParaRPr lang="en-US" sz="2600" dirty="0">
              <a:solidFill>
                <a:srgbClr val="1071BD"/>
              </a:solidFill>
            </a:endParaRPr>
          </a:p>
          <a:p>
            <a:pPr lvl="0">
              <a:buClr>
                <a:srgbClr val="797979"/>
              </a:buClr>
            </a:pPr>
            <a:r>
              <a:rPr lang="en-US" sz="2600" dirty="0">
                <a:solidFill>
                  <a:srgbClr val="1071BD"/>
                </a:solidFill>
              </a:rPr>
              <a:t>Program Requirements</a:t>
            </a:r>
          </a:p>
          <a:p>
            <a:endParaRPr lang="en-US" dirty="0"/>
          </a:p>
        </p:txBody>
      </p:sp>
      <p:sp>
        <p:nvSpPr>
          <p:cNvPr id="3" name="Text Placeholder 2">
            <a:extLst>
              <a:ext uri="{FF2B5EF4-FFF2-40B4-BE49-F238E27FC236}">
                <a16:creationId xmlns:a16="http://schemas.microsoft.com/office/drawing/2014/main" xmlns="" id="{D08210A1-6B78-467D-933E-2AF58F3B87E8}"/>
              </a:ext>
            </a:extLst>
          </p:cNvPr>
          <p:cNvSpPr>
            <a:spLocks noGrp="1"/>
          </p:cNvSpPr>
          <p:nvPr>
            <p:ph type="body" sz="quarter" idx="14"/>
          </p:nvPr>
        </p:nvSpPr>
        <p:spPr>
          <a:xfrm>
            <a:off x="415636" y="1152525"/>
            <a:ext cx="8294915" cy="3271557"/>
          </a:xfrm>
        </p:spPr>
        <p:txBody>
          <a:bodyPr/>
          <a:lstStyle/>
          <a:p>
            <a:pPr marL="0" lvl="0" indent="0" defTabSz="914400">
              <a:lnSpc>
                <a:spcPct val="100000"/>
              </a:lnSpc>
              <a:spcBef>
                <a:spcPts val="528"/>
              </a:spcBef>
              <a:spcAft>
                <a:spcPts val="0"/>
              </a:spcAft>
              <a:buClrTx/>
              <a:buSzTx/>
              <a:buNone/>
              <a:tabLst/>
            </a:pPr>
            <a:r>
              <a:rPr lang="en-US" sz="2200" u="sng" kern="1200" dirty="0">
                <a:ea typeface="+mn-ea"/>
              </a:rPr>
              <a:t>Student Safety and Transportation</a:t>
            </a:r>
          </a:p>
          <a:p>
            <a:pPr lvl="0" defTabSz="914400">
              <a:lnSpc>
                <a:spcPct val="100000"/>
              </a:lnSpc>
              <a:spcBef>
                <a:spcPts val="528"/>
              </a:spcBef>
              <a:spcAft>
                <a:spcPts val="0"/>
              </a:spcAft>
              <a:buClrTx/>
              <a:buSzTx/>
              <a:buFont typeface="Arial" pitchFamily="34" charset="0"/>
              <a:buChar char="•"/>
              <a:tabLst/>
            </a:pPr>
            <a:r>
              <a:rPr lang="en-US" sz="2000" kern="1200" dirty="0">
                <a:latin typeface="+mn-lt"/>
                <a:ea typeface="+mn-ea"/>
              </a:rPr>
              <a:t>Establish and maintain site and program specific written safety/emergency preparedness plan</a:t>
            </a:r>
          </a:p>
          <a:p>
            <a:pPr lvl="0" defTabSz="914400">
              <a:lnSpc>
                <a:spcPct val="100000"/>
              </a:lnSpc>
              <a:spcBef>
                <a:spcPts val="528"/>
              </a:spcBef>
              <a:spcAft>
                <a:spcPts val="0"/>
              </a:spcAft>
              <a:buClrTx/>
              <a:buSzTx/>
              <a:buFont typeface="Arial" pitchFamily="34" charset="0"/>
              <a:buChar char="•"/>
              <a:tabLst/>
            </a:pPr>
            <a:r>
              <a:rPr lang="en-US" sz="2000" kern="1200" dirty="0">
                <a:latin typeface="+mn-lt"/>
                <a:ea typeface="+mn-ea"/>
              </a:rPr>
              <a:t>Schedule and conduct safety emergency drills</a:t>
            </a:r>
          </a:p>
          <a:p>
            <a:pPr lvl="0" defTabSz="914400">
              <a:lnSpc>
                <a:spcPct val="100000"/>
              </a:lnSpc>
              <a:spcBef>
                <a:spcPts val="528"/>
              </a:spcBef>
              <a:spcAft>
                <a:spcPts val="0"/>
              </a:spcAft>
              <a:buClrTx/>
              <a:buSzTx/>
              <a:buFont typeface="Arial" pitchFamily="34" charset="0"/>
              <a:buChar char="•"/>
              <a:tabLst/>
            </a:pPr>
            <a:r>
              <a:rPr lang="en-US" sz="2000" kern="1200" dirty="0">
                <a:latin typeface="+mn-lt"/>
                <a:ea typeface="+mn-ea"/>
              </a:rPr>
              <a:t>Make available emergency contact information for staff and students</a:t>
            </a:r>
          </a:p>
          <a:p>
            <a:pPr lvl="0" defTabSz="914400">
              <a:lnSpc>
                <a:spcPct val="100000"/>
              </a:lnSpc>
              <a:spcBef>
                <a:spcPts val="528"/>
              </a:spcBef>
              <a:spcAft>
                <a:spcPts val="0"/>
              </a:spcAft>
              <a:buClrTx/>
              <a:buSzTx/>
              <a:buFont typeface="Arial" pitchFamily="34" charset="0"/>
              <a:buChar char="•"/>
              <a:tabLst/>
            </a:pPr>
            <a:r>
              <a:rPr lang="en-US" sz="2000" kern="1200" dirty="0">
                <a:latin typeface="+mn-lt"/>
                <a:ea typeface="+mn-ea"/>
              </a:rPr>
              <a:t>Establish and maintain daily drop off and/or pic up procedures</a:t>
            </a:r>
          </a:p>
          <a:p>
            <a:pPr lvl="0" defTabSz="914400">
              <a:lnSpc>
                <a:spcPct val="100000"/>
              </a:lnSpc>
              <a:spcBef>
                <a:spcPts val="528"/>
              </a:spcBef>
              <a:spcAft>
                <a:spcPts val="0"/>
              </a:spcAft>
              <a:buClrTx/>
              <a:buSzTx/>
              <a:buFont typeface="Arial" pitchFamily="34" charset="0"/>
              <a:buChar char="•"/>
              <a:tabLst/>
            </a:pPr>
            <a:r>
              <a:rPr lang="en-US" sz="2000" kern="1200" dirty="0">
                <a:latin typeface="+mn-lt"/>
                <a:ea typeface="+mn-ea"/>
              </a:rPr>
              <a:t>Maintain transportation policies</a:t>
            </a:r>
          </a:p>
          <a:p>
            <a:pPr lvl="0" defTabSz="914400">
              <a:lnSpc>
                <a:spcPct val="100000"/>
              </a:lnSpc>
              <a:spcBef>
                <a:spcPts val="528"/>
              </a:spcBef>
              <a:spcAft>
                <a:spcPts val="0"/>
              </a:spcAft>
              <a:buClrTx/>
              <a:buSzTx/>
              <a:buFont typeface="Arial" pitchFamily="34" charset="0"/>
              <a:buChar char="•"/>
              <a:tabLst/>
            </a:pPr>
            <a:r>
              <a:rPr lang="en-US" sz="2000" kern="1200" dirty="0">
                <a:latin typeface="+mn-lt"/>
                <a:ea typeface="+mn-ea"/>
              </a:rPr>
              <a:t>Ensure ADA compliance</a:t>
            </a:r>
          </a:p>
          <a:p>
            <a:pPr lvl="0" defTabSz="914400">
              <a:lnSpc>
                <a:spcPct val="100000"/>
              </a:lnSpc>
              <a:spcBef>
                <a:spcPts val="528"/>
              </a:spcBef>
              <a:spcAft>
                <a:spcPts val="0"/>
              </a:spcAft>
              <a:buClrTx/>
              <a:buSzTx/>
              <a:buFont typeface="Arial" pitchFamily="34" charset="0"/>
              <a:buChar char="•"/>
              <a:tabLst/>
            </a:pPr>
            <a:r>
              <a:rPr lang="en-US" sz="2000" kern="1200" dirty="0">
                <a:latin typeface="+mn-lt"/>
                <a:ea typeface="+mn-ea"/>
              </a:rPr>
              <a:t>Ensure safety of facility for proposed number of students</a:t>
            </a:r>
            <a:endParaRPr lang="en-US" sz="2000" dirty="0">
              <a:latin typeface="+mn-lt"/>
            </a:endParaRPr>
          </a:p>
          <a:p>
            <a:pPr marL="0" indent="0">
              <a:buNone/>
            </a:pPr>
            <a:endParaRPr lang="en-US" sz="2000" dirty="0">
              <a:latin typeface="+mn-lt"/>
            </a:endParaRPr>
          </a:p>
        </p:txBody>
      </p:sp>
      <p:sp>
        <p:nvSpPr>
          <p:cNvPr id="4" name="Slide Number Placeholder 3">
            <a:extLst>
              <a:ext uri="{FF2B5EF4-FFF2-40B4-BE49-F238E27FC236}">
                <a16:creationId xmlns:a16="http://schemas.microsoft.com/office/drawing/2014/main" xmlns="" id="{954B342C-5F17-4515-B6BE-E9CF09837E31}"/>
              </a:ext>
            </a:extLst>
          </p:cNvPr>
          <p:cNvSpPr>
            <a:spLocks noGrp="1"/>
          </p:cNvSpPr>
          <p:nvPr>
            <p:ph type="sldNum" idx="12"/>
          </p:nvPr>
        </p:nvSpPr>
        <p:spPr/>
        <p:txBody>
          <a:bodyPr/>
          <a:lstStyle/>
          <a:p>
            <a:fld id="{00000000-1234-1234-1234-123412341234}" type="slidenum">
              <a:rPr lang="en" smtClean="0"/>
              <a:pPr/>
              <a:t>19</a:t>
            </a:fld>
            <a:endParaRPr lang="en" dirty="0"/>
          </a:p>
        </p:txBody>
      </p:sp>
    </p:spTree>
    <p:extLst>
      <p:ext uri="{BB962C8B-B14F-4D97-AF65-F5344CB8AC3E}">
        <p14:creationId xmlns:p14="http://schemas.microsoft.com/office/powerpoint/2010/main" val="147844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a:xfrm>
            <a:off x="8481083" y="4887306"/>
            <a:ext cx="548700" cy="233671"/>
          </a:xfrm>
        </p:spPr>
        <p:txBody>
          <a:bodyPr/>
          <a:lstStyle/>
          <a:p>
            <a:fld id="{00000000-1234-1234-1234-123412341234}" type="slidenum">
              <a:rPr lang="en" smtClean="0"/>
              <a:pPr/>
              <a:t>2</a:t>
            </a:fld>
            <a:endParaRPr lang="en" dirty="0"/>
          </a:p>
        </p:txBody>
      </p:sp>
    </p:spTree>
    <p:extLst>
      <p:ext uri="{BB962C8B-B14F-4D97-AF65-F5344CB8AC3E}">
        <p14:creationId xmlns:p14="http://schemas.microsoft.com/office/powerpoint/2010/main" val="6223212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B9FF62C4-6CEA-4A16-9536-9A6283599A0D}"/>
              </a:ext>
            </a:extLst>
          </p:cNvPr>
          <p:cNvSpPr>
            <a:spLocks noGrp="1"/>
          </p:cNvSpPr>
          <p:nvPr>
            <p:ph type="body" sz="quarter" idx="13"/>
          </p:nvPr>
        </p:nvSpPr>
        <p:spPr/>
        <p:txBody>
          <a:bodyPr/>
          <a:lstStyle/>
          <a:p>
            <a:pPr lvl="0">
              <a:buClr>
                <a:srgbClr val="797979"/>
              </a:buClr>
            </a:pPr>
            <a:endParaRPr lang="en-US" sz="2600" dirty="0">
              <a:solidFill>
                <a:srgbClr val="1071BD"/>
              </a:solidFill>
            </a:endParaRPr>
          </a:p>
          <a:p>
            <a:pPr lvl="0">
              <a:buClr>
                <a:srgbClr val="797979"/>
              </a:buClr>
            </a:pPr>
            <a:r>
              <a:rPr lang="en-US" sz="2600" dirty="0">
                <a:solidFill>
                  <a:srgbClr val="1071BD"/>
                </a:solidFill>
              </a:rPr>
              <a:t>Program Requirements</a:t>
            </a:r>
          </a:p>
          <a:p>
            <a:endParaRPr lang="en-US" dirty="0"/>
          </a:p>
        </p:txBody>
      </p:sp>
      <p:sp>
        <p:nvSpPr>
          <p:cNvPr id="3" name="Text Placeholder 2">
            <a:extLst>
              <a:ext uri="{FF2B5EF4-FFF2-40B4-BE49-F238E27FC236}">
                <a16:creationId xmlns:a16="http://schemas.microsoft.com/office/drawing/2014/main" xmlns="" id="{22CF92CF-B6E1-4F19-A4F8-C8B304ABEC17}"/>
              </a:ext>
            </a:extLst>
          </p:cNvPr>
          <p:cNvSpPr>
            <a:spLocks noGrp="1"/>
          </p:cNvSpPr>
          <p:nvPr>
            <p:ph type="body" sz="quarter" idx="14"/>
          </p:nvPr>
        </p:nvSpPr>
        <p:spPr/>
        <p:txBody>
          <a:bodyPr>
            <a:normAutofit fontScale="92500" lnSpcReduction="10000"/>
          </a:bodyPr>
          <a:lstStyle/>
          <a:p>
            <a:pPr marL="4572" lvl="0" indent="0" defTabSz="914400">
              <a:lnSpc>
                <a:spcPct val="100000"/>
              </a:lnSpc>
              <a:spcBef>
                <a:spcPts val="528"/>
              </a:spcBef>
              <a:spcAft>
                <a:spcPts val="0"/>
              </a:spcAft>
              <a:buClrTx/>
              <a:buSzTx/>
              <a:buNone/>
              <a:tabLst/>
            </a:pPr>
            <a:r>
              <a:rPr lang="en-US" u="sng" kern="1200" dirty="0">
                <a:latin typeface="+mn-lt"/>
                <a:ea typeface="+mn-ea"/>
                <a:cs typeface="+mn-cs"/>
              </a:rPr>
              <a:t>Sustainability Plan</a:t>
            </a:r>
          </a:p>
          <a:p>
            <a:pPr marL="347472" lvl="0" defTabSz="914400">
              <a:lnSpc>
                <a:spcPct val="100000"/>
              </a:lnSpc>
              <a:spcBef>
                <a:spcPts val="528"/>
              </a:spcBef>
              <a:spcAft>
                <a:spcPts val="0"/>
              </a:spcAft>
              <a:buClrTx/>
              <a:buSzTx/>
              <a:buFont typeface="Arial" pitchFamily="34" charset="0"/>
              <a:buChar char="•"/>
              <a:tabLst/>
            </a:pPr>
            <a:r>
              <a:rPr lang="en-US" sz="2000" kern="1200" dirty="0">
                <a:latin typeface="+mn-lt"/>
                <a:ea typeface="+mn-ea"/>
                <a:cs typeface="+mn-cs"/>
              </a:rPr>
              <a:t>Establish and maintain a written sustainability plan</a:t>
            </a:r>
          </a:p>
          <a:p>
            <a:pPr marL="347472" lvl="0" defTabSz="914400">
              <a:lnSpc>
                <a:spcPct val="100000"/>
              </a:lnSpc>
              <a:spcBef>
                <a:spcPts val="528"/>
              </a:spcBef>
              <a:spcAft>
                <a:spcPts val="0"/>
              </a:spcAft>
              <a:buClrTx/>
              <a:buSzTx/>
              <a:buFont typeface="Arial" pitchFamily="34" charset="0"/>
              <a:buChar char="•"/>
              <a:tabLst/>
            </a:pPr>
            <a:r>
              <a:rPr lang="en-US" sz="2000" kern="1200" dirty="0">
                <a:latin typeface="+mn-lt"/>
                <a:ea typeface="+mn-ea"/>
                <a:cs typeface="+mn-cs"/>
              </a:rPr>
              <a:t>Begin planning now</a:t>
            </a:r>
          </a:p>
          <a:p>
            <a:pPr marL="347472" lvl="0" defTabSz="914400">
              <a:lnSpc>
                <a:spcPct val="100000"/>
              </a:lnSpc>
              <a:spcBef>
                <a:spcPts val="528"/>
              </a:spcBef>
              <a:spcAft>
                <a:spcPts val="0"/>
              </a:spcAft>
              <a:buClrTx/>
              <a:buSzTx/>
              <a:buFont typeface="Arial" pitchFamily="34" charset="0"/>
              <a:buChar char="•"/>
              <a:tabLst/>
            </a:pPr>
            <a:r>
              <a:rPr lang="en-US" sz="2000" kern="1200" dirty="0">
                <a:latin typeface="+mn-lt"/>
                <a:ea typeface="+mn-ea"/>
                <a:cs typeface="+mn-cs"/>
              </a:rPr>
              <a:t>Describe partner investments and associated timeframes</a:t>
            </a:r>
          </a:p>
          <a:p>
            <a:pPr marL="4572" lvl="0" indent="0" defTabSz="914400">
              <a:lnSpc>
                <a:spcPct val="100000"/>
              </a:lnSpc>
              <a:spcBef>
                <a:spcPts val="528"/>
              </a:spcBef>
              <a:spcAft>
                <a:spcPts val="0"/>
              </a:spcAft>
              <a:buClrTx/>
              <a:buSzTx/>
              <a:buNone/>
              <a:tabLst/>
            </a:pPr>
            <a:r>
              <a:rPr lang="en-US" u="sng" kern="1200" dirty="0">
                <a:latin typeface="+mn-lt"/>
                <a:ea typeface="+mn-ea"/>
                <a:cs typeface="+mn-cs"/>
              </a:rPr>
              <a:t>Evaluation </a:t>
            </a:r>
          </a:p>
          <a:p>
            <a:pPr marL="347472" lvl="0" defTabSz="914400">
              <a:lnSpc>
                <a:spcPct val="100000"/>
              </a:lnSpc>
              <a:spcBef>
                <a:spcPts val="528"/>
              </a:spcBef>
              <a:spcAft>
                <a:spcPts val="0"/>
              </a:spcAft>
              <a:buClrTx/>
              <a:buSzTx/>
              <a:buFont typeface="Arial" pitchFamily="34" charset="0"/>
              <a:buChar char="•"/>
              <a:tabLst/>
            </a:pPr>
            <a:r>
              <a:rPr lang="en-US" sz="2000" kern="1200" dirty="0">
                <a:latin typeface="+mn-lt"/>
                <a:ea typeface="+mn-ea"/>
                <a:cs typeface="+mn-cs"/>
              </a:rPr>
              <a:t>Identify external evaluator</a:t>
            </a:r>
          </a:p>
          <a:p>
            <a:pPr marL="347472" lvl="0" defTabSz="914400">
              <a:lnSpc>
                <a:spcPct val="100000"/>
              </a:lnSpc>
              <a:spcBef>
                <a:spcPts val="528"/>
              </a:spcBef>
              <a:spcAft>
                <a:spcPts val="0"/>
              </a:spcAft>
              <a:buClrTx/>
              <a:buSzTx/>
              <a:buFont typeface="Arial" pitchFamily="34" charset="0"/>
              <a:buChar char="•"/>
              <a:tabLst/>
            </a:pPr>
            <a:r>
              <a:rPr lang="en-US" sz="2000" kern="1200" dirty="0">
                <a:latin typeface="+mn-lt"/>
                <a:ea typeface="+mn-ea"/>
                <a:cs typeface="+mn-cs"/>
              </a:rPr>
              <a:t>Must conduct formative (2/1) and summative (8/15) evaluations</a:t>
            </a:r>
          </a:p>
          <a:p>
            <a:pPr marL="347472" lvl="0" defTabSz="914400">
              <a:lnSpc>
                <a:spcPct val="100000"/>
              </a:lnSpc>
              <a:spcBef>
                <a:spcPts val="528"/>
              </a:spcBef>
              <a:spcAft>
                <a:spcPts val="0"/>
              </a:spcAft>
              <a:buClrTx/>
              <a:buSzTx/>
              <a:buFont typeface="Arial" pitchFamily="34" charset="0"/>
              <a:buChar char="•"/>
              <a:tabLst/>
            </a:pPr>
            <a:r>
              <a:rPr lang="en-US" sz="2000" kern="1200" dirty="0">
                <a:latin typeface="+mn-lt"/>
                <a:ea typeface="+mn-ea"/>
                <a:cs typeface="+mn-cs"/>
              </a:rPr>
              <a:t>Use results to improve program and communicate with stakeholders</a:t>
            </a:r>
          </a:p>
          <a:p>
            <a:pPr marL="347472" lvl="0" defTabSz="914400">
              <a:lnSpc>
                <a:spcPct val="100000"/>
              </a:lnSpc>
              <a:spcBef>
                <a:spcPts val="528"/>
              </a:spcBef>
              <a:spcAft>
                <a:spcPts val="0"/>
              </a:spcAft>
              <a:buClrTx/>
              <a:buSzTx/>
              <a:buFont typeface="Arial" pitchFamily="34" charset="0"/>
              <a:buChar char="•"/>
              <a:tabLst/>
            </a:pPr>
            <a:r>
              <a:rPr lang="en-US" sz="2000" kern="1200" dirty="0">
                <a:latin typeface="+mn-lt"/>
                <a:ea typeface="+mn-ea"/>
                <a:cs typeface="+mn-cs"/>
              </a:rPr>
              <a:t>Comply with closeout procedures at the end of the grant award period</a:t>
            </a:r>
          </a:p>
          <a:p>
            <a:pPr lvl="0" defTabSz="914400">
              <a:lnSpc>
                <a:spcPct val="100000"/>
              </a:lnSpc>
              <a:spcAft>
                <a:spcPts val="0"/>
              </a:spcAft>
              <a:buClrTx/>
              <a:buSzTx/>
              <a:buFont typeface="Arial" pitchFamily="34" charset="0"/>
              <a:buChar char="•"/>
              <a:tabLst/>
            </a:pPr>
            <a:endParaRPr lang="en-US" kern="1200" dirty="0">
              <a:solidFill>
                <a:srgbClr val="1F497D"/>
              </a:solidFill>
              <a:latin typeface="+mn-lt"/>
              <a:ea typeface="+mn-ea"/>
              <a:cs typeface="+mn-cs"/>
            </a:endParaRPr>
          </a:p>
        </p:txBody>
      </p:sp>
      <p:sp>
        <p:nvSpPr>
          <p:cNvPr id="4" name="Slide Number Placeholder 3">
            <a:extLst>
              <a:ext uri="{FF2B5EF4-FFF2-40B4-BE49-F238E27FC236}">
                <a16:creationId xmlns:a16="http://schemas.microsoft.com/office/drawing/2014/main" xmlns="" id="{87C2BC57-A521-4558-8376-3BF4C34EAC6E}"/>
              </a:ext>
            </a:extLst>
          </p:cNvPr>
          <p:cNvSpPr>
            <a:spLocks noGrp="1"/>
          </p:cNvSpPr>
          <p:nvPr>
            <p:ph type="sldNum" idx="12"/>
          </p:nvPr>
        </p:nvSpPr>
        <p:spPr/>
        <p:txBody>
          <a:bodyPr/>
          <a:lstStyle/>
          <a:p>
            <a:fld id="{00000000-1234-1234-1234-123412341234}" type="slidenum">
              <a:rPr lang="en" smtClean="0"/>
              <a:pPr/>
              <a:t>20</a:t>
            </a:fld>
            <a:endParaRPr lang="en" dirty="0"/>
          </a:p>
        </p:txBody>
      </p:sp>
    </p:spTree>
    <p:extLst>
      <p:ext uri="{BB962C8B-B14F-4D97-AF65-F5344CB8AC3E}">
        <p14:creationId xmlns:p14="http://schemas.microsoft.com/office/powerpoint/2010/main" val="359161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E19E1136-3869-46E7-9B7A-FF48B1F58F5E}"/>
              </a:ext>
            </a:extLst>
          </p:cNvPr>
          <p:cNvSpPr>
            <a:spLocks noGrp="1"/>
          </p:cNvSpPr>
          <p:nvPr>
            <p:ph type="body" sz="quarter" idx="13"/>
          </p:nvPr>
        </p:nvSpPr>
        <p:spPr/>
        <p:txBody>
          <a:bodyPr/>
          <a:lstStyle/>
          <a:p>
            <a:pPr lvl="0">
              <a:buClr>
                <a:srgbClr val="797979"/>
              </a:buClr>
            </a:pPr>
            <a:r>
              <a:rPr lang="en-US" sz="2600" dirty="0">
                <a:solidFill>
                  <a:srgbClr val="1071BD"/>
                </a:solidFill>
              </a:rPr>
              <a:t>Program Requirements</a:t>
            </a:r>
          </a:p>
        </p:txBody>
      </p:sp>
      <p:sp>
        <p:nvSpPr>
          <p:cNvPr id="3" name="Text Placeholder 2">
            <a:extLst>
              <a:ext uri="{FF2B5EF4-FFF2-40B4-BE49-F238E27FC236}">
                <a16:creationId xmlns:a16="http://schemas.microsoft.com/office/drawing/2014/main" xmlns="" id="{4F7DEB7F-AF1A-4BD6-A149-DE8610DB17D3}"/>
              </a:ext>
            </a:extLst>
          </p:cNvPr>
          <p:cNvSpPr>
            <a:spLocks noGrp="1"/>
          </p:cNvSpPr>
          <p:nvPr>
            <p:ph type="body" sz="quarter" idx="14"/>
          </p:nvPr>
        </p:nvSpPr>
        <p:spPr>
          <a:xfrm>
            <a:off x="311700" y="870688"/>
            <a:ext cx="8294915" cy="3627904"/>
          </a:xfrm>
        </p:spPr>
        <p:txBody>
          <a:bodyPr/>
          <a:lstStyle/>
          <a:p>
            <a:pPr marL="0" lvl="0" indent="0" defTabSz="914400">
              <a:lnSpc>
                <a:spcPct val="100000"/>
              </a:lnSpc>
              <a:spcBef>
                <a:spcPts val="528"/>
              </a:spcBef>
              <a:spcAft>
                <a:spcPts val="0"/>
              </a:spcAft>
              <a:buClrTx/>
              <a:buSzTx/>
              <a:buNone/>
              <a:tabLst/>
            </a:pPr>
            <a:r>
              <a:rPr lang="en-US" sz="2200" u="sng" kern="1200" dirty="0">
                <a:latin typeface="+mn-lt"/>
                <a:ea typeface="+mn-ea"/>
                <a:cs typeface="+mn-cs"/>
              </a:rPr>
              <a:t>Program Amendments</a:t>
            </a:r>
          </a:p>
          <a:p>
            <a:pPr lvl="0" defTabSz="914400">
              <a:lnSpc>
                <a:spcPct val="100000"/>
              </a:lnSpc>
              <a:spcBef>
                <a:spcPts val="528"/>
              </a:spcBef>
              <a:spcAft>
                <a:spcPts val="0"/>
              </a:spcAft>
              <a:buClrTx/>
              <a:buSzTx/>
              <a:buFont typeface="Arial" pitchFamily="34" charset="0"/>
              <a:buChar char="•"/>
              <a:tabLst/>
            </a:pPr>
            <a:r>
              <a:rPr lang="en-US" sz="2000" kern="1200" dirty="0">
                <a:latin typeface="+mn-lt"/>
                <a:ea typeface="+mn-ea"/>
                <a:cs typeface="+mn-cs"/>
              </a:rPr>
              <a:t>Obtain prior approval from MDE in the case of:</a:t>
            </a:r>
          </a:p>
          <a:p>
            <a:pPr lvl="0" defTabSz="914400">
              <a:lnSpc>
                <a:spcPct val="100000"/>
              </a:lnSpc>
              <a:spcBef>
                <a:spcPts val="528"/>
              </a:spcBef>
              <a:spcAft>
                <a:spcPts val="0"/>
              </a:spcAft>
              <a:buClrTx/>
              <a:buSzTx/>
              <a:buFont typeface="Arial" pitchFamily="34" charset="0"/>
              <a:buChar char="•"/>
              <a:tabLst/>
            </a:pPr>
            <a:r>
              <a:rPr lang="en-US" sz="2000" kern="1200" dirty="0">
                <a:latin typeface="+mn-lt"/>
                <a:ea typeface="+mn-ea"/>
                <a:cs typeface="+mn-cs"/>
              </a:rPr>
              <a:t>Revisions to the scope or objectives of the project</a:t>
            </a:r>
          </a:p>
          <a:p>
            <a:pPr lvl="0" defTabSz="914400">
              <a:lnSpc>
                <a:spcPct val="100000"/>
              </a:lnSpc>
              <a:spcBef>
                <a:spcPts val="528"/>
              </a:spcBef>
              <a:spcAft>
                <a:spcPts val="0"/>
              </a:spcAft>
              <a:buClrTx/>
              <a:buSzTx/>
              <a:buFont typeface="Arial" pitchFamily="34" charset="0"/>
              <a:buChar char="•"/>
              <a:tabLst/>
            </a:pPr>
            <a:r>
              <a:rPr lang="en-US" sz="2000" kern="1200" dirty="0">
                <a:latin typeface="+mn-lt"/>
                <a:ea typeface="+mn-ea"/>
                <a:cs typeface="+mn-cs"/>
              </a:rPr>
              <a:t>Changes in key personnel</a:t>
            </a:r>
          </a:p>
          <a:p>
            <a:pPr lvl="0" defTabSz="914400">
              <a:lnSpc>
                <a:spcPct val="100000"/>
              </a:lnSpc>
              <a:spcBef>
                <a:spcPts val="528"/>
              </a:spcBef>
              <a:spcAft>
                <a:spcPts val="0"/>
              </a:spcAft>
              <a:buClrTx/>
              <a:buSzTx/>
              <a:buFont typeface="Arial" pitchFamily="34" charset="0"/>
              <a:buChar char="•"/>
              <a:tabLst/>
            </a:pPr>
            <a:r>
              <a:rPr lang="en-US" sz="2000" kern="1200" dirty="0">
                <a:latin typeface="+mn-lt"/>
                <a:ea typeface="+mn-ea"/>
                <a:cs typeface="+mn-cs"/>
              </a:rPr>
              <a:t>Any budget revision over 10%</a:t>
            </a:r>
          </a:p>
          <a:p>
            <a:pPr lvl="0" defTabSz="914400">
              <a:lnSpc>
                <a:spcPct val="100000"/>
              </a:lnSpc>
              <a:spcBef>
                <a:spcPts val="528"/>
              </a:spcBef>
              <a:spcAft>
                <a:spcPts val="0"/>
              </a:spcAft>
              <a:buClrTx/>
              <a:buSzTx/>
              <a:buFont typeface="Arial" pitchFamily="34" charset="0"/>
              <a:buChar char="•"/>
              <a:tabLst/>
            </a:pPr>
            <a:r>
              <a:rPr lang="en-US" sz="2000" kern="1200" dirty="0">
                <a:latin typeface="+mn-lt"/>
                <a:ea typeface="+mn-ea"/>
                <a:cs typeface="+mn-cs"/>
              </a:rPr>
              <a:t>Third party services to perform activities</a:t>
            </a:r>
          </a:p>
          <a:p>
            <a:pPr marL="0" lvl="0" indent="0" defTabSz="914400">
              <a:lnSpc>
                <a:spcPct val="100000"/>
              </a:lnSpc>
              <a:spcBef>
                <a:spcPts val="528"/>
              </a:spcBef>
              <a:spcAft>
                <a:spcPts val="0"/>
              </a:spcAft>
              <a:buClrTx/>
              <a:buSzTx/>
              <a:buNone/>
              <a:tabLst/>
            </a:pPr>
            <a:r>
              <a:rPr lang="en-US" sz="2200" u="sng" kern="1200" dirty="0">
                <a:latin typeface="+mn-lt"/>
                <a:ea typeface="+mn-ea"/>
                <a:cs typeface="+mn-cs"/>
              </a:rPr>
              <a:t>Record Keeping</a:t>
            </a:r>
          </a:p>
          <a:p>
            <a:pPr lvl="0" defTabSz="914400">
              <a:lnSpc>
                <a:spcPct val="100000"/>
              </a:lnSpc>
              <a:spcBef>
                <a:spcPts val="528"/>
              </a:spcBef>
              <a:spcAft>
                <a:spcPts val="0"/>
              </a:spcAft>
              <a:buClrTx/>
              <a:buSzTx/>
              <a:buFont typeface="Arial" pitchFamily="34" charset="0"/>
              <a:buChar char="•"/>
              <a:tabLst/>
            </a:pPr>
            <a:r>
              <a:rPr lang="en-US" sz="2000" kern="1200" dirty="0">
                <a:latin typeface="+mn-lt"/>
                <a:ea typeface="+mn-ea"/>
                <a:cs typeface="+mn-cs"/>
              </a:rPr>
              <a:t>Maintain records for five years after grant award period ends</a:t>
            </a:r>
          </a:p>
          <a:p>
            <a:pPr lvl="0" defTabSz="914400">
              <a:lnSpc>
                <a:spcPct val="100000"/>
              </a:lnSpc>
              <a:spcBef>
                <a:spcPts val="528"/>
              </a:spcBef>
              <a:spcAft>
                <a:spcPts val="0"/>
              </a:spcAft>
              <a:buClrTx/>
              <a:buSzTx/>
              <a:buFont typeface="Arial" pitchFamily="34" charset="0"/>
              <a:buChar char="•"/>
              <a:tabLst/>
            </a:pPr>
            <a:r>
              <a:rPr lang="en-US" sz="2000" kern="1200" dirty="0">
                <a:latin typeface="+mn-lt"/>
                <a:ea typeface="+mn-ea"/>
                <a:cs typeface="+mn-cs"/>
              </a:rPr>
              <a:t>Program and site documentation will be reviewed and monitored yearly</a:t>
            </a:r>
          </a:p>
          <a:p>
            <a:pPr>
              <a:lnSpc>
                <a:spcPct val="50000"/>
              </a:lnSpc>
              <a:spcAft>
                <a:spcPts val="0"/>
              </a:spcAft>
            </a:pPr>
            <a:endParaRPr lang="en-US" sz="2000" dirty="0">
              <a:latin typeface="+mn-lt"/>
            </a:endParaRPr>
          </a:p>
        </p:txBody>
      </p:sp>
      <p:sp>
        <p:nvSpPr>
          <p:cNvPr id="4" name="Slide Number Placeholder 3">
            <a:extLst>
              <a:ext uri="{FF2B5EF4-FFF2-40B4-BE49-F238E27FC236}">
                <a16:creationId xmlns:a16="http://schemas.microsoft.com/office/drawing/2014/main" xmlns="" id="{0D0B3F67-1FAE-4D4B-889B-2D5EE25B5590}"/>
              </a:ext>
            </a:extLst>
          </p:cNvPr>
          <p:cNvSpPr>
            <a:spLocks noGrp="1"/>
          </p:cNvSpPr>
          <p:nvPr>
            <p:ph type="sldNum" idx="12"/>
          </p:nvPr>
        </p:nvSpPr>
        <p:spPr/>
        <p:txBody>
          <a:bodyPr/>
          <a:lstStyle/>
          <a:p>
            <a:fld id="{00000000-1234-1234-1234-123412341234}" type="slidenum">
              <a:rPr lang="en" smtClean="0"/>
              <a:pPr/>
              <a:t>21</a:t>
            </a:fld>
            <a:endParaRPr lang="en" dirty="0"/>
          </a:p>
        </p:txBody>
      </p:sp>
    </p:spTree>
    <p:extLst>
      <p:ext uri="{BB962C8B-B14F-4D97-AF65-F5344CB8AC3E}">
        <p14:creationId xmlns:p14="http://schemas.microsoft.com/office/powerpoint/2010/main" val="27110830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36B3B8CE-08B2-46E4-81AC-BB047196E946}"/>
              </a:ext>
            </a:extLst>
          </p:cNvPr>
          <p:cNvSpPr>
            <a:spLocks noGrp="1"/>
          </p:cNvSpPr>
          <p:nvPr>
            <p:ph type="body" sz="quarter" idx="13"/>
          </p:nvPr>
        </p:nvSpPr>
        <p:spPr/>
        <p:txBody>
          <a:bodyPr/>
          <a:lstStyle/>
          <a:p>
            <a:r>
              <a:rPr lang="en-US" dirty="0"/>
              <a:t>Program Requirements</a:t>
            </a:r>
          </a:p>
        </p:txBody>
      </p:sp>
      <p:sp>
        <p:nvSpPr>
          <p:cNvPr id="3" name="Text Placeholder 2">
            <a:extLst>
              <a:ext uri="{FF2B5EF4-FFF2-40B4-BE49-F238E27FC236}">
                <a16:creationId xmlns:a16="http://schemas.microsoft.com/office/drawing/2014/main" xmlns="" id="{7C4DB748-8707-46B8-B580-2A0CA1378C05}"/>
              </a:ext>
            </a:extLst>
          </p:cNvPr>
          <p:cNvSpPr>
            <a:spLocks noGrp="1"/>
          </p:cNvSpPr>
          <p:nvPr>
            <p:ph type="body" sz="quarter" idx="14"/>
          </p:nvPr>
        </p:nvSpPr>
        <p:spPr/>
        <p:txBody>
          <a:bodyPr/>
          <a:lstStyle/>
          <a:p>
            <a:pPr marL="0" lvl="0" indent="0">
              <a:spcBef>
                <a:spcPts val="528"/>
              </a:spcBef>
              <a:spcAft>
                <a:spcPts val="0"/>
              </a:spcAft>
              <a:buClr>
                <a:srgbClr val="797979"/>
              </a:buClr>
              <a:buNone/>
            </a:pPr>
            <a:r>
              <a:rPr lang="en-US" sz="2200" u="sng" dirty="0">
                <a:solidFill>
                  <a:srgbClr val="78909C">
                    <a:lumMod val="50000"/>
                  </a:srgbClr>
                </a:solidFill>
              </a:rPr>
              <a:t>Parent and Family Engagement</a:t>
            </a:r>
          </a:p>
          <a:p>
            <a:pPr lvl="0">
              <a:spcBef>
                <a:spcPts val="528"/>
              </a:spcBef>
              <a:spcAft>
                <a:spcPts val="0"/>
              </a:spcAft>
              <a:buClr>
                <a:srgbClr val="797979"/>
              </a:buClr>
            </a:pPr>
            <a:r>
              <a:rPr lang="en-US" sz="2000" dirty="0">
                <a:solidFill>
                  <a:srgbClr val="78909C">
                    <a:lumMod val="50000"/>
                  </a:srgbClr>
                </a:solidFill>
              </a:rPr>
              <a:t>Schedule parent and family engagement activities</a:t>
            </a:r>
          </a:p>
          <a:p>
            <a:pPr lvl="0">
              <a:spcBef>
                <a:spcPts val="528"/>
              </a:spcBef>
              <a:spcAft>
                <a:spcPts val="0"/>
              </a:spcAft>
              <a:buClr>
                <a:srgbClr val="797979"/>
              </a:buClr>
            </a:pPr>
            <a:r>
              <a:rPr lang="en-US" sz="2000" dirty="0">
                <a:solidFill>
                  <a:srgbClr val="78909C">
                    <a:lumMod val="50000"/>
                  </a:srgbClr>
                </a:solidFill>
              </a:rPr>
              <a:t>Document activities</a:t>
            </a:r>
          </a:p>
          <a:p>
            <a:pPr lvl="0">
              <a:spcBef>
                <a:spcPts val="528"/>
              </a:spcBef>
              <a:spcAft>
                <a:spcPts val="0"/>
              </a:spcAft>
              <a:buClr>
                <a:srgbClr val="797979"/>
              </a:buClr>
            </a:pPr>
            <a:r>
              <a:rPr lang="en-US" sz="2000" dirty="0">
                <a:solidFill>
                  <a:srgbClr val="78909C">
                    <a:lumMod val="50000"/>
                  </a:srgbClr>
                </a:solidFill>
              </a:rPr>
              <a:t>Specify activities that encourage or enhance literacy </a:t>
            </a:r>
          </a:p>
          <a:p>
            <a:endParaRPr lang="en-US" dirty="0"/>
          </a:p>
        </p:txBody>
      </p:sp>
      <p:sp>
        <p:nvSpPr>
          <p:cNvPr id="4" name="Slide Number Placeholder 3">
            <a:extLst>
              <a:ext uri="{FF2B5EF4-FFF2-40B4-BE49-F238E27FC236}">
                <a16:creationId xmlns:a16="http://schemas.microsoft.com/office/drawing/2014/main" xmlns="" id="{F1CF563A-3C6D-4DB4-BE23-B4754A76F08F}"/>
              </a:ext>
            </a:extLst>
          </p:cNvPr>
          <p:cNvSpPr>
            <a:spLocks noGrp="1"/>
          </p:cNvSpPr>
          <p:nvPr>
            <p:ph type="sldNum" idx="12"/>
          </p:nvPr>
        </p:nvSpPr>
        <p:spPr/>
        <p:txBody>
          <a:bodyPr/>
          <a:lstStyle/>
          <a:p>
            <a:fld id="{00000000-1234-1234-1234-123412341234}" type="slidenum">
              <a:rPr lang="en" smtClean="0"/>
              <a:pPr/>
              <a:t>22</a:t>
            </a:fld>
            <a:endParaRPr lang="en" dirty="0"/>
          </a:p>
        </p:txBody>
      </p:sp>
    </p:spTree>
    <p:extLst>
      <p:ext uri="{BB962C8B-B14F-4D97-AF65-F5344CB8AC3E}">
        <p14:creationId xmlns:p14="http://schemas.microsoft.com/office/powerpoint/2010/main" val="36922185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70AEEA61-97C0-48C0-A2B4-8F98AE0ADC54}"/>
              </a:ext>
            </a:extLst>
          </p:cNvPr>
          <p:cNvSpPr>
            <a:spLocks noGrp="1"/>
          </p:cNvSpPr>
          <p:nvPr>
            <p:ph type="body" sz="quarter" idx="13"/>
          </p:nvPr>
        </p:nvSpPr>
        <p:spPr/>
        <p:txBody>
          <a:bodyPr/>
          <a:lstStyle/>
          <a:p>
            <a:r>
              <a:rPr lang="en-US" dirty="0"/>
              <a:t>CHECKLISTS</a:t>
            </a:r>
          </a:p>
        </p:txBody>
      </p:sp>
      <p:sp>
        <p:nvSpPr>
          <p:cNvPr id="3" name="Text Placeholder 2">
            <a:extLst>
              <a:ext uri="{FF2B5EF4-FFF2-40B4-BE49-F238E27FC236}">
                <a16:creationId xmlns:a16="http://schemas.microsoft.com/office/drawing/2014/main" xmlns="" id="{34755D52-2BBB-410D-8BBA-CE5EE346DE55}"/>
              </a:ext>
            </a:extLst>
          </p:cNvPr>
          <p:cNvSpPr>
            <a:spLocks noGrp="1"/>
          </p:cNvSpPr>
          <p:nvPr>
            <p:ph type="body" sz="quarter" idx="14"/>
          </p:nvPr>
        </p:nvSpPr>
        <p:spPr/>
        <p:txBody>
          <a:bodyPr/>
          <a:lstStyle/>
          <a:p>
            <a:r>
              <a:rPr lang="en-US" dirty="0"/>
              <a:t>30/60 DAY </a:t>
            </a:r>
          </a:p>
        </p:txBody>
      </p:sp>
      <p:sp>
        <p:nvSpPr>
          <p:cNvPr id="4" name="Text Placeholder 3">
            <a:extLst>
              <a:ext uri="{FF2B5EF4-FFF2-40B4-BE49-F238E27FC236}">
                <a16:creationId xmlns:a16="http://schemas.microsoft.com/office/drawing/2014/main" xmlns="" id="{34E7C884-7183-4E07-8E3E-5B17E774C77C}"/>
              </a:ext>
            </a:extLst>
          </p:cNvPr>
          <p:cNvSpPr>
            <a:spLocks noGrp="1"/>
          </p:cNvSpPr>
          <p:nvPr>
            <p:ph type="body" sz="quarter" idx="15"/>
          </p:nvPr>
        </p:nvSpPr>
        <p:spPr/>
        <p:txBody>
          <a:bodyPr/>
          <a:lstStyle/>
          <a:p>
            <a:endParaRPr lang="en-US"/>
          </a:p>
        </p:txBody>
      </p:sp>
      <p:sp>
        <p:nvSpPr>
          <p:cNvPr id="5" name="Slide Number Placeholder 4">
            <a:extLst>
              <a:ext uri="{FF2B5EF4-FFF2-40B4-BE49-F238E27FC236}">
                <a16:creationId xmlns:a16="http://schemas.microsoft.com/office/drawing/2014/main" xmlns="" id="{B37EA3A6-95F6-4485-9694-66E52D4C0F92}"/>
              </a:ext>
            </a:extLst>
          </p:cNvPr>
          <p:cNvSpPr>
            <a:spLocks noGrp="1"/>
          </p:cNvSpPr>
          <p:nvPr>
            <p:ph type="sldNum" idx="12"/>
          </p:nvPr>
        </p:nvSpPr>
        <p:spPr/>
        <p:txBody>
          <a:bodyPr/>
          <a:lstStyle/>
          <a:p>
            <a:fld id="{00000000-1234-1234-1234-123412341234}" type="slidenum">
              <a:rPr lang="en" smtClean="0"/>
              <a:pPr/>
              <a:t>23</a:t>
            </a:fld>
            <a:endParaRPr lang="en" dirty="0"/>
          </a:p>
        </p:txBody>
      </p:sp>
    </p:spTree>
    <p:extLst>
      <p:ext uri="{BB962C8B-B14F-4D97-AF65-F5344CB8AC3E}">
        <p14:creationId xmlns:p14="http://schemas.microsoft.com/office/powerpoint/2010/main" val="27492150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A3E8F1AC-B3A4-4787-81B6-2BD6A3D0938A}"/>
              </a:ext>
            </a:extLst>
          </p:cNvPr>
          <p:cNvSpPr>
            <a:spLocks noGrp="1"/>
          </p:cNvSpPr>
          <p:nvPr>
            <p:ph type="body" sz="quarter" idx="13"/>
          </p:nvPr>
        </p:nvSpPr>
        <p:spPr/>
        <p:txBody>
          <a:bodyPr/>
          <a:lstStyle/>
          <a:p>
            <a:pPr lvl="0"/>
            <a:r>
              <a:rPr lang="en-US" sz="2500" dirty="0"/>
              <a:t>30 Days of Program Operation Checklist</a:t>
            </a:r>
          </a:p>
        </p:txBody>
      </p:sp>
      <p:sp>
        <p:nvSpPr>
          <p:cNvPr id="3" name="Text Placeholder 2">
            <a:extLst>
              <a:ext uri="{FF2B5EF4-FFF2-40B4-BE49-F238E27FC236}">
                <a16:creationId xmlns:a16="http://schemas.microsoft.com/office/drawing/2014/main" xmlns="" id="{D63D5DB2-A6DC-4FDC-AD9C-BA283E46D24A}"/>
              </a:ext>
            </a:extLst>
          </p:cNvPr>
          <p:cNvSpPr>
            <a:spLocks noGrp="1"/>
          </p:cNvSpPr>
          <p:nvPr>
            <p:ph type="body" sz="quarter" idx="14"/>
          </p:nvPr>
        </p:nvSpPr>
        <p:spPr/>
        <p:txBody>
          <a:bodyPr/>
          <a:lstStyle/>
          <a:p>
            <a:pPr lvl="0">
              <a:lnSpc>
                <a:spcPct val="100000"/>
              </a:lnSpc>
              <a:spcBef>
                <a:spcPts val="528"/>
              </a:spcBef>
              <a:spcAft>
                <a:spcPts val="0"/>
              </a:spcAft>
              <a:buFont typeface="Wingdings" panose="05000000000000000000" pitchFamily="2" charset="2"/>
              <a:buChar char="q"/>
            </a:pPr>
            <a:r>
              <a:rPr lang="en-US" sz="2000" dirty="0"/>
              <a:t>Attend required training for program leaders</a:t>
            </a:r>
          </a:p>
          <a:p>
            <a:pPr lvl="0">
              <a:lnSpc>
                <a:spcPct val="100000"/>
              </a:lnSpc>
              <a:spcBef>
                <a:spcPts val="528"/>
              </a:spcBef>
              <a:spcAft>
                <a:spcPts val="0"/>
              </a:spcAft>
              <a:buFont typeface="Wingdings" panose="05000000000000000000" pitchFamily="2" charset="2"/>
              <a:buChar char="q"/>
            </a:pPr>
            <a:r>
              <a:rPr lang="en-US" sz="2000" dirty="0"/>
              <a:t>Review resources for program and staff compliance</a:t>
            </a:r>
          </a:p>
          <a:p>
            <a:pPr lvl="0">
              <a:lnSpc>
                <a:spcPct val="100000"/>
              </a:lnSpc>
              <a:spcBef>
                <a:spcPts val="528"/>
              </a:spcBef>
              <a:spcAft>
                <a:spcPts val="0"/>
              </a:spcAft>
              <a:buFont typeface="Wingdings" panose="05000000000000000000" pitchFamily="2" charset="2"/>
              <a:buChar char="q"/>
            </a:pPr>
            <a:r>
              <a:rPr lang="en-US" sz="2000" dirty="0"/>
              <a:t>Develop and maintain student/parent and staff handbooks</a:t>
            </a:r>
          </a:p>
          <a:p>
            <a:pPr lvl="0">
              <a:lnSpc>
                <a:spcPct val="100000"/>
              </a:lnSpc>
              <a:spcBef>
                <a:spcPts val="528"/>
              </a:spcBef>
              <a:spcAft>
                <a:spcPts val="0"/>
              </a:spcAft>
              <a:buFont typeface="Wingdings" panose="05000000000000000000" pitchFamily="2" charset="2"/>
              <a:buChar char="q"/>
            </a:pPr>
            <a:r>
              <a:rPr lang="en-US" sz="2000" dirty="0"/>
              <a:t>Hire and train staff</a:t>
            </a:r>
          </a:p>
          <a:p>
            <a:pPr lvl="0">
              <a:lnSpc>
                <a:spcPct val="100000"/>
              </a:lnSpc>
              <a:spcBef>
                <a:spcPts val="528"/>
              </a:spcBef>
              <a:spcAft>
                <a:spcPts val="0"/>
              </a:spcAft>
              <a:buFont typeface="Wingdings" panose="05000000000000000000" pitchFamily="2" charset="2"/>
              <a:buChar char="q"/>
            </a:pPr>
            <a:r>
              <a:rPr lang="en-US" sz="2000" dirty="0"/>
              <a:t>Establish required policies and procedures</a:t>
            </a:r>
          </a:p>
          <a:p>
            <a:pPr lvl="0"/>
            <a:endParaRPr lang="en-US" dirty="0"/>
          </a:p>
          <a:p>
            <a:endParaRPr lang="en-US" dirty="0"/>
          </a:p>
        </p:txBody>
      </p:sp>
      <p:sp>
        <p:nvSpPr>
          <p:cNvPr id="4" name="Slide Number Placeholder 3">
            <a:extLst>
              <a:ext uri="{FF2B5EF4-FFF2-40B4-BE49-F238E27FC236}">
                <a16:creationId xmlns:a16="http://schemas.microsoft.com/office/drawing/2014/main" xmlns="" id="{89938E3C-061A-4845-9519-494DBA052792}"/>
              </a:ext>
            </a:extLst>
          </p:cNvPr>
          <p:cNvSpPr>
            <a:spLocks noGrp="1"/>
          </p:cNvSpPr>
          <p:nvPr>
            <p:ph type="sldNum" idx="12"/>
          </p:nvPr>
        </p:nvSpPr>
        <p:spPr/>
        <p:txBody>
          <a:bodyPr/>
          <a:lstStyle/>
          <a:p>
            <a:fld id="{00000000-1234-1234-1234-123412341234}" type="slidenum">
              <a:rPr lang="en" smtClean="0"/>
              <a:pPr/>
              <a:t>24</a:t>
            </a:fld>
            <a:endParaRPr lang="en" dirty="0"/>
          </a:p>
        </p:txBody>
      </p:sp>
    </p:spTree>
    <p:extLst>
      <p:ext uri="{BB962C8B-B14F-4D97-AF65-F5344CB8AC3E}">
        <p14:creationId xmlns:p14="http://schemas.microsoft.com/office/powerpoint/2010/main" val="26840282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8B5F7AB8-3C6E-4BF1-B1F8-A09C568C3103}"/>
              </a:ext>
            </a:extLst>
          </p:cNvPr>
          <p:cNvSpPr>
            <a:spLocks noGrp="1"/>
          </p:cNvSpPr>
          <p:nvPr>
            <p:ph type="body" sz="quarter" idx="13"/>
          </p:nvPr>
        </p:nvSpPr>
        <p:spPr/>
        <p:txBody>
          <a:bodyPr/>
          <a:lstStyle/>
          <a:p>
            <a:pPr lvl="0">
              <a:buClr>
                <a:srgbClr val="797979"/>
              </a:buClr>
            </a:pPr>
            <a:r>
              <a:rPr lang="en-US" sz="2600" dirty="0">
                <a:solidFill>
                  <a:srgbClr val="1071BD"/>
                </a:solidFill>
              </a:rPr>
              <a:t>30 Days of Program Operation Checklist</a:t>
            </a:r>
          </a:p>
        </p:txBody>
      </p:sp>
      <p:sp>
        <p:nvSpPr>
          <p:cNvPr id="3" name="Text Placeholder 2">
            <a:extLst>
              <a:ext uri="{FF2B5EF4-FFF2-40B4-BE49-F238E27FC236}">
                <a16:creationId xmlns:a16="http://schemas.microsoft.com/office/drawing/2014/main" xmlns="" id="{97A73269-8C18-473D-B5B0-CD91A7E19840}"/>
              </a:ext>
            </a:extLst>
          </p:cNvPr>
          <p:cNvSpPr>
            <a:spLocks noGrp="1"/>
          </p:cNvSpPr>
          <p:nvPr>
            <p:ph type="body" sz="quarter" idx="14"/>
          </p:nvPr>
        </p:nvSpPr>
        <p:spPr>
          <a:xfrm>
            <a:off x="415636" y="1075708"/>
            <a:ext cx="8294915" cy="3570251"/>
          </a:xfrm>
        </p:spPr>
        <p:txBody>
          <a:bodyPr/>
          <a:lstStyle/>
          <a:p>
            <a:pPr lvl="0" defTabSz="914400">
              <a:lnSpc>
                <a:spcPct val="100000"/>
              </a:lnSpc>
              <a:spcBef>
                <a:spcPts val="528"/>
              </a:spcBef>
              <a:spcAft>
                <a:spcPts val="0"/>
              </a:spcAft>
              <a:buClrTx/>
              <a:buSzTx/>
              <a:buFont typeface="Wingdings" panose="05000000000000000000" pitchFamily="2" charset="2"/>
              <a:buChar char="q"/>
              <a:tabLst/>
            </a:pPr>
            <a:r>
              <a:rPr lang="en-US" sz="2000" kern="1200" dirty="0">
                <a:ea typeface="+mn-ea"/>
              </a:rPr>
              <a:t>Complete student registration</a:t>
            </a:r>
          </a:p>
          <a:p>
            <a:pPr lvl="0" defTabSz="914400">
              <a:lnSpc>
                <a:spcPct val="100000"/>
              </a:lnSpc>
              <a:spcBef>
                <a:spcPts val="528"/>
              </a:spcBef>
              <a:spcAft>
                <a:spcPts val="0"/>
              </a:spcAft>
              <a:buClrTx/>
              <a:buSzTx/>
              <a:buFont typeface="Wingdings" panose="05000000000000000000" pitchFamily="2" charset="2"/>
              <a:buChar char="q"/>
              <a:tabLst/>
            </a:pPr>
            <a:r>
              <a:rPr lang="en-US" sz="2000" kern="1200" dirty="0">
                <a:ea typeface="+mn-ea"/>
              </a:rPr>
              <a:t>Begin operation following approved schedule</a:t>
            </a:r>
          </a:p>
          <a:p>
            <a:pPr lvl="0" defTabSz="914400">
              <a:lnSpc>
                <a:spcPct val="100000"/>
              </a:lnSpc>
              <a:spcBef>
                <a:spcPts val="528"/>
              </a:spcBef>
              <a:spcAft>
                <a:spcPts val="0"/>
              </a:spcAft>
              <a:buClrTx/>
              <a:buSzTx/>
              <a:buFont typeface="Wingdings" panose="05000000000000000000" pitchFamily="2" charset="2"/>
              <a:buChar char="q"/>
              <a:tabLst/>
            </a:pPr>
            <a:r>
              <a:rPr lang="en-US" sz="2000" kern="1200" dirty="0">
                <a:ea typeface="+mn-ea"/>
              </a:rPr>
              <a:t>Establish and monitor Time and Effort and Personnel Activity Reports (PAR)</a:t>
            </a:r>
          </a:p>
          <a:p>
            <a:pPr lvl="0" defTabSz="914400">
              <a:lnSpc>
                <a:spcPct val="100000"/>
              </a:lnSpc>
              <a:spcBef>
                <a:spcPts val="528"/>
              </a:spcBef>
              <a:spcAft>
                <a:spcPts val="0"/>
              </a:spcAft>
              <a:buClrTx/>
              <a:buSzTx/>
              <a:buFont typeface="Wingdings" panose="05000000000000000000" pitchFamily="2" charset="2"/>
              <a:buChar char="q"/>
              <a:tabLst/>
            </a:pPr>
            <a:r>
              <a:rPr lang="en-US" sz="2000" kern="1200" dirty="0">
                <a:ea typeface="+mn-ea"/>
              </a:rPr>
              <a:t>Communicate goals, objectives and professional development plan for the term</a:t>
            </a:r>
          </a:p>
          <a:p>
            <a:pPr lvl="0" defTabSz="914400">
              <a:lnSpc>
                <a:spcPct val="100000"/>
              </a:lnSpc>
              <a:spcBef>
                <a:spcPts val="528"/>
              </a:spcBef>
              <a:spcAft>
                <a:spcPts val="0"/>
              </a:spcAft>
              <a:buClrTx/>
              <a:buSzTx/>
              <a:buFont typeface="Wingdings" panose="05000000000000000000" pitchFamily="2" charset="2"/>
              <a:buChar char="q"/>
              <a:tabLst/>
            </a:pPr>
            <a:r>
              <a:rPr lang="en-US" sz="2000" kern="1200" dirty="0">
                <a:ea typeface="+mn-ea"/>
              </a:rPr>
              <a:t>Review progress on goals and objectives monthly</a:t>
            </a:r>
          </a:p>
          <a:p>
            <a:pPr lvl="0" defTabSz="914400">
              <a:lnSpc>
                <a:spcPct val="100000"/>
              </a:lnSpc>
              <a:spcBef>
                <a:spcPts val="528"/>
              </a:spcBef>
              <a:spcAft>
                <a:spcPts val="0"/>
              </a:spcAft>
              <a:buClrTx/>
              <a:buSzTx/>
              <a:buFont typeface="Wingdings" panose="05000000000000000000" pitchFamily="2" charset="2"/>
              <a:buChar char="q"/>
              <a:tabLst/>
            </a:pPr>
            <a:r>
              <a:rPr lang="en-US" sz="2000" kern="1200" dirty="0">
                <a:ea typeface="+mn-ea"/>
              </a:rPr>
              <a:t>Establish collaboration with regular school day staff</a:t>
            </a:r>
          </a:p>
          <a:p>
            <a:pPr lvl="0" defTabSz="914400">
              <a:lnSpc>
                <a:spcPct val="100000"/>
              </a:lnSpc>
              <a:spcAft>
                <a:spcPts val="0"/>
              </a:spcAft>
              <a:buClrTx/>
              <a:buSzTx/>
              <a:buFont typeface="Arial" pitchFamily="34" charset="0"/>
              <a:buChar char="•"/>
              <a:tabLst/>
            </a:pPr>
            <a:endParaRPr lang="en-US" sz="2000" kern="1200" dirty="0">
              <a:solidFill>
                <a:srgbClr val="1F497D"/>
              </a:solidFill>
              <a:ea typeface="+mn-ea"/>
            </a:endParaRPr>
          </a:p>
          <a:p>
            <a:endParaRPr lang="en-US" dirty="0"/>
          </a:p>
        </p:txBody>
      </p:sp>
      <p:sp>
        <p:nvSpPr>
          <p:cNvPr id="4" name="Slide Number Placeholder 3">
            <a:extLst>
              <a:ext uri="{FF2B5EF4-FFF2-40B4-BE49-F238E27FC236}">
                <a16:creationId xmlns:a16="http://schemas.microsoft.com/office/drawing/2014/main" xmlns="" id="{B478DAAD-5D60-42B7-B9A3-E274081A3E10}"/>
              </a:ext>
            </a:extLst>
          </p:cNvPr>
          <p:cNvSpPr>
            <a:spLocks noGrp="1"/>
          </p:cNvSpPr>
          <p:nvPr>
            <p:ph type="sldNum" idx="12"/>
          </p:nvPr>
        </p:nvSpPr>
        <p:spPr/>
        <p:txBody>
          <a:bodyPr/>
          <a:lstStyle/>
          <a:p>
            <a:fld id="{00000000-1234-1234-1234-123412341234}" type="slidenum">
              <a:rPr lang="en" smtClean="0"/>
              <a:pPr/>
              <a:t>25</a:t>
            </a:fld>
            <a:endParaRPr lang="en" dirty="0"/>
          </a:p>
        </p:txBody>
      </p:sp>
    </p:spTree>
    <p:extLst>
      <p:ext uri="{BB962C8B-B14F-4D97-AF65-F5344CB8AC3E}">
        <p14:creationId xmlns:p14="http://schemas.microsoft.com/office/powerpoint/2010/main" val="40461704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0D6AF5C9-E510-4625-80AD-28476AABD61A}"/>
              </a:ext>
            </a:extLst>
          </p:cNvPr>
          <p:cNvSpPr>
            <a:spLocks noGrp="1"/>
          </p:cNvSpPr>
          <p:nvPr>
            <p:ph type="body" sz="quarter" idx="13"/>
          </p:nvPr>
        </p:nvSpPr>
        <p:spPr/>
        <p:txBody>
          <a:bodyPr/>
          <a:lstStyle/>
          <a:p>
            <a:pPr lvl="0">
              <a:buClr>
                <a:srgbClr val="797979"/>
              </a:buClr>
            </a:pPr>
            <a:r>
              <a:rPr lang="en-US" sz="2600" dirty="0">
                <a:solidFill>
                  <a:srgbClr val="1071BD"/>
                </a:solidFill>
              </a:rPr>
              <a:t>60 Days of Program Operation Checklist</a:t>
            </a:r>
          </a:p>
        </p:txBody>
      </p:sp>
      <p:sp>
        <p:nvSpPr>
          <p:cNvPr id="3" name="Text Placeholder 2">
            <a:extLst>
              <a:ext uri="{FF2B5EF4-FFF2-40B4-BE49-F238E27FC236}">
                <a16:creationId xmlns:a16="http://schemas.microsoft.com/office/drawing/2014/main" xmlns="" id="{969F13A7-3F6B-4FB8-BAAD-F7B6598F6CC3}"/>
              </a:ext>
            </a:extLst>
          </p:cNvPr>
          <p:cNvSpPr>
            <a:spLocks noGrp="1"/>
          </p:cNvSpPr>
          <p:nvPr>
            <p:ph type="body" sz="quarter" idx="14"/>
          </p:nvPr>
        </p:nvSpPr>
        <p:spPr/>
        <p:txBody>
          <a:bodyPr/>
          <a:lstStyle/>
          <a:p>
            <a:pPr marL="0" lvl="0" indent="0" defTabSz="914400">
              <a:lnSpc>
                <a:spcPct val="100000"/>
              </a:lnSpc>
              <a:spcBef>
                <a:spcPts val="528"/>
              </a:spcBef>
              <a:spcAft>
                <a:spcPts val="0"/>
              </a:spcAft>
              <a:buClrTx/>
              <a:buSzTx/>
              <a:buNone/>
              <a:tabLst/>
            </a:pPr>
            <a:r>
              <a:rPr lang="en-US" sz="2200" u="sng" kern="1200" dirty="0">
                <a:ea typeface="+mn-ea"/>
                <a:cs typeface="+mn-cs"/>
              </a:rPr>
              <a:t>Program Requirements-First 60 Days of Operation</a:t>
            </a:r>
          </a:p>
          <a:p>
            <a:pPr lvl="0" defTabSz="914400">
              <a:lnSpc>
                <a:spcPct val="100000"/>
              </a:lnSpc>
              <a:spcBef>
                <a:spcPts val="528"/>
              </a:spcBef>
              <a:spcAft>
                <a:spcPts val="0"/>
              </a:spcAft>
              <a:buClrTx/>
              <a:buSzTx/>
              <a:buFont typeface="Wingdings" panose="05000000000000000000" pitchFamily="2" charset="2"/>
              <a:buChar char="q"/>
              <a:tabLst/>
            </a:pPr>
            <a:r>
              <a:rPr lang="en-US" sz="2000" kern="1200" dirty="0">
                <a:ea typeface="+mn-ea"/>
                <a:cs typeface="+mn-cs"/>
              </a:rPr>
              <a:t>Select external evaluator</a:t>
            </a:r>
          </a:p>
          <a:p>
            <a:pPr lvl="0" defTabSz="914400">
              <a:lnSpc>
                <a:spcPct val="100000"/>
              </a:lnSpc>
              <a:spcBef>
                <a:spcPts val="528"/>
              </a:spcBef>
              <a:spcAft>
                <a:spcPts val="0"/>
              </a:spcAft>
              <a:buClrTx/>
              <a:buSzTx/>
              <a:buFont typeface="Wingdings" panose="05000000000000000000" pitchFamily="2" charset="2"/>
              <a:buChar char="q"/>
              <a:tabLst/>
            </a:pPr>
            <a:r>
              <a:rPr lang="en-US" sz="2000" kern="1200" dirty="0">
                <a:ea typeface="+mn-ea"/>
                <a:cs typeface="+mn-cs"/>
              </a:rPr>
              <a:t>Schedule Advisory Council meetings for the year</a:t>
            </a:r>
          </a:p>
          <a:p>
            <a:pPr lvl="0" defTabSz="914400">
              <a:lnSpc>
                <a:spcPct val="100000"/>
              </a:lnSpc>
              <a:spcBef>
                <a:spcPts val="528"/>
              </a:spcBef>
              <a:spcAft>
                <a:spcPts val="0"/>
              </a:spcAft>
              <a:buClrTx/>
              <a:buSzTx/>
              <a:buFont typeface="Wingdings" panose="05000000000000000000" pitchFamily="2" charset="2"/>
              <a:buChar char="q"/>
              <a:tabLst/>
            </a:pPr>
            <a:r>
              <a:rPr lang="en-US" sz="2000" kern="1200" dirty="0">
                <a:ea typeface="+mn-ea"/>
                <a:cs typeface="+mn-cs"/>
              </a:rPr>
              <a:t>Enter all required data</a:t>
            </a:r>
          </a:p>
          <a:p>
            <a:pPr lvl="0" defTabSz="914400">
              <a:lnSpc>
                <a:spcPct val="100000"/>
              </a:lnSpc>
              <a:spcBef>
                <a:spcPts val="528"/>
              </a:spcBef>
              <a:spcAft>
                <a:spcPts val="0"/>
              </a:spcAft>
              <a:buClrTx/>
              <a:buSzTx/>
              <a:buFont typeface="Wingdings" panose="05000000000000000000" pitchFamily="2" charset="2"/>
              <a:buChar char="q"/>
              <a:tabLst/>
            </a:pPr>
            <a:r>
              <a:rPr lang="en-US" sz="2000" kern="1200" dirty="0">
                <a:ea typeface="+mn-ea"/>
                <a:cs typeface="+mn-cs"/>
              </a:rPr>
              <a:t>Develop vision, mission and case for Support</a:t>
            </a:r>
          </a:p>
          <a:p>
            <a:pPr lvl="0" defTabSz="914400">
              <a:lnSpc>
                <a:spcPct val="100000"/>
              </a:lnSpc>
              <a:spcBef>
                <a:spcPts val="528"/>
              </a:spcBef>
              <a:spcAft>
                <a:spcPts val="0"/>
              </a:spcAft>
              <a:buClrTx/>
              <a:buSzTx/>
              <a:buFont typeface="Wingdings" panose="05000000000000000000" pitchFamily="2" charset="2"/>
              <a:buChar char="q"/>
              <a:tabLst/>
            </a:pPr>
            <a:r>
              <a:rPr lang="en-US" sz="2000" kern="1200" dirty="0">
                <a:ea typeface="+mn-ea"/>
                <a:cs typeface="+mn-cs"/>
              </a:rPr>
              <a:t>Research and identify potential stakeholder</a:t>
            </a:r>
          </a:p>
          <a:p>
            <a:pPr lvl="0" defTabSz="914400">
              <a:lnSpc>
                <a:spcPct val="100000"/>
              </a:lnSpc>
              <a:spcBef>
                <a:spcPts val="528"/>
              </a:spcBef>
              <a:spcAft>
                <a:spcPts val="0"/>
              </a:spcAft>
              <a:buClrTx/>
              <a:buSzTx/>
              <a:buFont typeface="Wingdings" panose="05000000000000000000" pitchFamily="2" charset="2"/>
              <a:buChar char="q"/>
              <a:tabLst/>
            </a:pPr>
            <a:r>
              <a:rPr lang="en-US" sz="2000" kern="1200" dirty="0">
                <a:ea typeface="+mn-ea"/>
                <a:cs typeface="+mn-cs"/>
              </a:rPr>
              <a:t>Scheduled on-site visit will occur</a:t>
            </a:r>
          </a:p>
          <a:p>
            <a:pPr lvl="0" defTabSz="914400">
              <a:lnSpc>
                <a:spcPct val="100000"/>
              </a:lnSpc>
              <a:spcBef>
                <a:spcPct val="20000"/>
              </a:spcBef>
              <a:spcAft>
                <a:spcPts val="0"/>
              </a:spcAft>
              <a:buClrTx/>
              <a:buSzTx/>
              <a:buFont typeface="Arial" pitchFamily="34" charset="0"/>
              <a:buChar char="•"/>
              <a:tabLst/>
            </a:pPr>
            <a:endParaRPr lang="en-US" sz="2200" kern="1200" dirty="0">
              <a:solidFill>
                <a:srgbClr val="1F497D"/>
              </a:solidFill>
              <a:ea typeface="+mn-ea"/>
              <a:cs typeface="+mn-cs"/>
            </a:endParaRPr>
          </a:p>
          <a:p>
            <a:pPr lvl="0" defTabSz="914400">
              <a:lnSpc>
                <a:spcPct val="100000"/>
              </a:lnSpc>
              <a:spcBef>
                <a:spcPct val="20000"/>
              </a:spcBef>
              <a:spcAft>
                <a:spcPts val="0"/>
              </a:spcAft>
              <a:buClrTx/>
              <a:buSzTx/>
              <a:buFont typeface="Arial" pitchFamily="34" charset="0"/>
              <a:buChar char="•"/>
              <a:tabLst/>
            </a:pPr>
            <a:endParaRPr lang="en-US" sz="2200" kern="1200" dirty="0">
              <a:solidFill>
                <a:srgbClr val="1F497D"/>
              </a:solidFill>
              <a:ea typeface="+mn-ea"/>
              <a:cs typeface="+mn-cs"/>
            </a:endParaRPr>
          </a:p>
          <a:p>
            <a:pPr lvl="0" defTabSz="914400">
              <a:lnSpc>
                <a:spcPct val="100000"/>
              </a:lnSpc>
              <a:spcBef>
                <a:spcPct val="20000"/>
              </a:spcBef>
              <a:spcAft>
                <a:spcPts val="0"/>
              </a:spcAft>
              <a:buClrTx/>
              <a:buSzTx/>
              <a:buFont typeface="Arial" pitchFamily="34" charset="0"/>
              <a:buChar char="•"/>
              <a:tabLst/>
            </a:pPr>
            <a:endParaRPr lang="en-US" sz="2200" kern="1200" dirty="0">
              <a:solidFill>
                <a:srgbClr val="1F497D"/>
              </a:solidFill>
              <a:ea typeface="+mn-ea"/>
              <a:cs typeface="+mn-cs"/>
            </a:endParaRPr>
          </a:p>
          <a:p>
            <a:pPr lvl="0" defTabSz="914400">
              <a:lnSpc>
                <a:spcPct val="100000"/>
              </a:lnSpc>
              <a:spcBef>
                <a:spcPct val="20000"/>
              </a:spcBef>
              <a:spcAft>
                <a:spcPts val="0"/>
              </a:spcAft>
              <a:buClrTx/>
              <a:buSzTx/>
              <a:buFont typeface="Arial" pitchFamily="34" charset="0"/>
              <a:buChar char="•"/>
              <a:tabLst/>
            </a:pPr>
            <a:endParaRPr lang="en-US" sz="2200" kern="1200" dirty="0">
              <a:solidFill>
                <a:srgbClr val="1F497D"/>
              </a:solidFill>
              <a:ea typeface="+mn-ea"/>
              <a:cs typeface="+mn-cs"/>
            </a:endParaRPr>
          </a:p>
          <a:p>
            <a:pPr lvl="0" defTabSz="914400">
              <a:lnSpc>
                <a:spcPct val="100000"/>
              </a:lnSpc>
              <a:spcBef>
                <a:spcPct val="20000"/>
              </a:spcBef>
              <a:spcAft>
                <a:spcPts val="0"/>
              </a:spcAft>
              <a:buClrTx/>
              <a:buSzTx/>
              <a:buFont typeface="Arial" pitchFamily="34" charset="0"/>
              <a:buChar char="•"/>
              <a:tabLst/>
            </a:pPr>
            <a:endParaRPr lang="en-US" sz="2200" kern="1200" dirty="0">
              <a:solidFill>
                <a:srgbClr val="1F497D"/>
              </a:solidFill>
              <a:ea typeface="+mn-ea"/>
              <a:cs typeface="+mn-cs"/>
            </a:endParaRPr>
          </a:p>
          <a:p>
            <a:pPr lvl="0" defTabSz="914400">
              <a:lnSpc>
                <a:spcPct val="100000"/>
              </a:lnSpc>
              <a:spcBef>
                <a:spcPct val="20000"/>
              </a:spcBef>
              <a:spcAft>
                <a:spcPts val="0"/>
              </a:spcAft>
              <a:buClrTx/>
              <a:buSzTx/>
              <a:buFont typeface="Arial" pitchFamily="34" charset="0"/>
              <a:buChar char="•"/>
              <a:tabLst/>
            </a:pPr>
            <a:endParaRPr lang="en-US" sz="2200" kern="1200" dirty="0">
              <a:solidFill>
                <a:srgbClr val="1F497D"/>
              </a:solidFill>
              <a:ea typeface="+mn-ea"/>
              <a:cs typeface="+mn-cs"/>
            </a:endParaRPr>
          </a:p>
          <a:p>
            <a:pPr lvl="0" defTabSz="914400">
              <a:lnSpc>
                <a:spcPct val="100000"/>
              </a:lnSpc>
              <a:spcBef>
                <a:spcPct val="20000"/>
              </a:spcBef>
              <a:spcAft>
                <a:spcPts val="0"/>
              </a:spcAft>
              <a:buClrTx/>
              <a:buSzTx/>
              <a:buFont typeface="Arial" pitchFamily="34" charset="0"/>
              <a:buChar char="•"/>
              <a:tabLst/>
            </a:pPr>
            <a:endParaRPr lang="en-US" sz="2200" kern="1200" dirty="0">
              <a:solidFill>
                <a:srgbClr val="1F497D"/>
              </a:solidFill>
              <a:ea typeface="+mn-ea"/>
              <a:cs typeface="+mn-cs"/>
            </a:endParaRPr>
          </a:p>
          <a:p>
            <a:pPr>
              <a:lnSpc>
                <a:spcPct val="100000"/>
              </a:lnSpc>
              <a:spcAft>
                <a:spcPts val="0"/>
              </a:spcAft>
            </a:pPr>
            <a:endParaRPr lang="en-US" sz="2000" dirty="0">
              <a:latin typeface="+mn-lt"/>
            </a:endParaRPr>
          </a:p>
        </p:txBody>
      </p:sp>
      <p:sp>
        <p:nvSpPr>
          <p:cNvPr id="4" name="Slide Number Placeholder 3">
            <a:extLst>
              <a:ext uri="{FF2B5EF4-FFF2-40B4-BE49-F238E27FC236}">
                <a16:creationId xmlns:a16="http://schemas.microsoft.com/office/drawing/2014/main" xmlns="" id="{4487F1E0-632E-4311-BDA1-9917F899DC6C}"/>
              </a:ext>
            </a:extLst>
          </p:cNvPr>
          <p:cNvSpPr>
            <a:spLocks noGrp="1"/>
          </p:cNvSpPr>
          <p:nvPr>
            <p:ph type="sldNum" idx="12"/>
          </p:nvPr>
        </p:nvSpPr>
        <p:spPr/>
        <p:txBody>
          <a:bodyPr/>
          <a:lstStyle/>
          <a:p>
            <a:fld id="{00000000-1234-1234-1234-123412341234}" type="slidenum">
              <a:rPr lang="en" smtClean="0"/>
              <a:pPr/>
              <a:t>26</a:t>
            </a:fld>
            <a:endParaRPr lang="en" dirty="0"/>
          </a:p>
        </p:txBody>
      </p:sp>
    </p:spTree>
    <p:extLst>
      <p:ext uri="{BB962C8B-B14F-4D97-AF65-F5344CB8AC3E}">
        <p14:creationId xmlns:p14="http://schemas.microsoft.com/office/powerpoint/2010/main" val="30973204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0123471B-1C7D-4B42-BDEB-0E09FC22987B}"/>
              </a:ext>
            </a:extLst>
          </p:cNvPr>
          <p:cNvSpPr>
            <a:spLocks noGrp="1"/>
          </p:cNvSpPr>
          <p:nvPr>
            <p:ph type="body" sz="quarter" idx="13"/>
          </p:nvPr>
        </p:nvSpPr>
        <p:spPr/>
        <p:txBody>
          <a:bodyPr/>
          <a:lstStyle/>
          <a:p>
            <a:r>
              <a:rPr lang="en-US" dirty="0"/>
              <a:t>EVALUATION</a:t>
            </a:r>
          </a:p>
        </p:txBody>
      </p:sp>
      <p:sp>
        <p:nvSpPr>
          <p:cNvPr id="4" name="Text Placeholder 3">
            <a:extLst>
              <a:ext uri="{FF2B5EF4-FFF2-40B4-BE49-F238E27FC236}">
                <a16:creationId xmlns:a16="http://schemas.microsoft.com/office/drawing/2014/main" xmlns="" id="{69E6EF90-CFEF-4017-B071-765D10319819}"/>
              </a:ext>
            </a:extLst>
          </p:cNvPr>
          <p:cNvSpPr>
            <a:spLocks noGrp="1"/>
          </p:cNvSpPr>
          <p:nvPr>
            <p:ph type="body" sz="quarter" idx="15"/>
          </p:nvPr>
        </p:nvSpPr>
        <p:spPr/>
        <p:txBody>
          <a:bodyPr/>
          <a:lstStyle/>
          <a:p>
            <a:endParaRPr lang="en-US"/>
          </a:p>
        </p:txBody>
      </p:sp>
      <p:sp>
        <p:nvSpPr>
          <p:cNvPr id="5" name="Slide Number Placeholder 4">
            <a:extLst>
              <a:ext uri="{FF2B5EF4-FFF2-40B4-BE49-F238E27FC236}">
                <a16:creationId xmlns:a16="http://schemas.microsoft.com/office/drawing/2014/main" xmlns="" id="{C5FB5C98-1298-4997-8065-D05C4443AC2E}"/>
              </a:ext>
            </a:extLst>
          </p:cNvPr>
          <p:cNvSpPr>
            <a:spLocks noGrp="1"/>
          </p:cNvSpPr>
          <p:nvPr>
            <p:ph type="sldNum" idx="12"/>
          </p:nvPr>
        </p:nvSpPr>
        <p:spPr/>
        <p:txBody>
          <a:bodyPr/>
          <a:lstStyle/>
          <a:p>
            <a:fld id="{00000000-1234-1234-1234-123412341234}" type="slidenum">
              <a:rPr lang="en" smtClean="0"/>
              <a:pPr/>
              <a:t>27</a:t>
            </a:fld>
            <a:endParaRPr lang="en" dirty="0"/>
          </a:p>
        </p:txBody>
      </p:sp>
      <p:sp>
        <p:nvSpPr>
          <p:cNvPr id="6" name="Text Placeholder 5"/>
          <p:cNvSpPr>
            <a:spLocks noGrp="1"/>
          </p:cNvSpPr>
          <p:nvPr>
            <p:ph type="body" sz="quarter" idx="14"/>
          </p:nvPr>
        </p:nvSpPr>
        <p:spPr/>
        <p:txBody>
          <a:bodyPr/>
          <a:lstStyle/>
          <a:p>
            <a:endParaRPr lang="en-US" dirty="0"/>
          </a:p>
        </p:txBody>
      </p:sp>
    </p:spTree>
    <p:extLst>
      <p:ext uri="{BB962C8B-B14F-4D97-AF65-F5344CB8AC3E}">
        <p14:creationId xmlns:p14="http://schemas.microsoft.com/office/powerpoint/2010/main" val="2685992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F35AFF70-5E09-4EB4-9ED6-63129B021ADE}"/>
              </a:ext>
            </a:extLst>
          </p:cNvPr>
          <p:cNvSpPr>
            <a:spLocks noGrp="1"/>
          </p:cNvSpPr>
          <p:nvPr>
            <p:ph type="body" sz="quarter" idx="13"/>
          </p:nvPr>
        </p:nvSpPr>
        <p:spPr/>
        <p:txBody>
          <a:bodyPr/>
          <a:lstStyle/>
          <a:p>
            <a:r>
              <a:rPr lang="en-US"/>
              <a:t>Local Program Evaluation</a:t>
            </a:r>
            <a:endParaRPr lang="en-US" dirty="0"/>
          </a:p>
        </p:txBody>
      </p:sp>
      <p:sp>
        <p:nvSpPr>
          <p:cNvPr id="7" name="Text Placeholder 6">
            <a:extLst>
              <a:ext uri="{FF2B5EF4-FFF2-40B4-BE49-F238E27FC236}">
                <a16:creationId xmlns:a16="http://schemas.microsoft.com/office/drawing/2014/main" xmlns="" id="{9091F3DC-D16B-4ECD-9A15-0A702C26C378}"/>
              </a:ext>
            </a:extLst>
          </p:cNvPr>
          <p:cNvSpPr>
            <a:spLocks noGrp="1"/>
          </p:cNvSpPr>
          <p:nvPr>
            <p:ph type="body" sz="quarter" idx="14"/>
          </p:nvPr>
        </p:nvSpPr>
        <p:spPr/>
        <p:txBody>
          <a:bodyPr/>
          <a:lstStyle/>
          <a:p>
            <a:r>
              <a:rPr lang="en-US" dirty="0"/>
              <a:t>Formative Evaluations</a:t>
            </a:r>
          </a:p>
          <a:p>
            <a:r>
              <a:rPr lang="en-US" dirty="0"/>
              <a:t>Summative Evaluations</a:t>
            </a:r>
          </a:p>
          <a:p>
            <a:r>
              <a:rPr lang="en-US" dirty="0"/>
              <a:t>Evaluation Questions and Development of a Logic Model</a:t>
            </a:r>
          </a:p>
          <a:p>
            <a:r>
              <a:rPr lang="en-US" dirty="0"/>
              <a:t>Evaluation Report Template</a:t>
            </a:r>
          </a:p>
          <a:p>
            <a:r>
              <a:rPr lang="en-US" dirty="0"/>
              <a:t>Writing S.M.A.R.T. Goals</a:t>
            </a:r>
          </a:p>
        </p:txBody>
      </p:sp>
      <p:sp>
        <p:nvSpPr>
          <p:cNvPr id="4" name="Slide Number Placeholder 3">
            <a:extLst>
              <a:ext uri="{FF2B5EF4-FFF2-40B4-BE49-F238E27FC236}">
                <a16:creationId xmlns:a16="http://schemas.microsoft.com/office/drawing/2014/main" xmlns="" id="{BD3607D7-C09B-4FB8-8FD7-102BDAAEB54B}"/>
              </a:ext>
            </a:extLst>
          </p:cNvPr>
          <p:cNvSpPr>
            <a:spLocks noGrp="1"/>
          </p:cNvSpPr>
          <p:nvPr>
            <p:ph type="sldNum" idx="12"/>
          </p:nvPr>
        </p:nvSpPr>
        <p:spPr/>
        <p:txBody>
          <a:bodyPr/>
          <a:lstStyle/>
          <a:p>
            <a:fld id="{00000000-1234-1234-1234-123412341234}" type="slidenum">
              <a:rPr lang="en" smtClean="0"/>
              <a:pPr/>
              <a:t>28</a:t>
            </a:fld>
            <a:endParaRPr lang="en" dirty="0"/>
          </a:p>
        </p:txBody>
      </p:sp>
    </p:spTree>
    <p:extLst>
      <p:ext uri="{BB962C8B-B14F-4D97-AF65-F5344CB8AC3E}">
        <p14:creationId xmlns:p14="http://schemas.microsoft.com/office/powerpoint/2010/main" val="41208459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3AFD2BF5-EC0F-4EB2-B4D2-E20C151C567D}"/>
              </a:ext>
            </a:extLst>
          </p:cNvPr>
          <p:cNvSpPr>
            <a:spLocks noGrp="1"/>
          </p:cNvSpPr>
          <p:nvPr>
            <p:ph type="body" sz="quarter" idx="13"/>
          </p:nvPr>
        </p:nvSpPr>
        <p:spPr/>
        <p:txBody>
          <a:bodyPr/>
          <a:lstStyle/>
          <a:p>
            <a:r>
              <a:rPr lang="en-US" dirty="0"/>
              <a:t>PLAN</a:t>
            </a:r>
          </a:p>
        </p:txBody>
      </p:sp>
      <p:sp>
        <p:nvSpPr>
          <p:cNvPr id="3" name="Text Placeholder 2">
            <a:extLst>
              <a:ext uri="{FF2B5EF4-FFF2-40B4-BE49-F238E27FC236}">
                <a16:creationId xmlns:a16="http://schemas.microsoft.com/office/drawing/2014/main" xmlns="" id="{575D5B43-4F54-41C2-AE26-EA06C2FEBA98}"/>
              </a:ext>
            </a:extLst>
          </p:cNvPr>
          <p:cNvSpPr>
            <a:spLocks noGrp="1"/>
          </p:cNvSpPr>
          <p:nvPr>
            <p:ph type="body" sz="quarter" idx="14"/>
          </p:nvPr>
        </p:nvSpPr>
        <p:spPr/>
        <p:txBody>
          <a:bodyPr/>
          <a:lstStyle/>
          <a:p>
            <a:r>
              <a:rPr lang="en-US" dirty="0"/>
              <a:t>SUSTAINABILITY</a:t>
            </a:r>
          </a:p>
        </p:txBody>
      </p:sp>
      <p:sp>
        <p:nvSpPr>
          <p:cNvPr id="4" name="Text Placeholder 3">
            <a:extLst>
              <a:ext uri="{FF2B5EF4-FFF2-40B4-BE49-F238E27FC236}">
                <a16:creationId xmlns:a16="http://schemas.microsoft.com/office/drawing/2014/main" xmlns="" id="{EAA13A16-5BEC-4754-B844-096731AE1A3E}"/>
              </a:ext>
            </a:extLst>
          </p:cNvPr>
          <p:cNvSpPr>
            <a:spLocks noGrp="1"/>
          </p:cNvSpPr>
          <p:nvPr>
            <p:ph type="body" sz="quarter" idx="15"/>
          </p:nvPr>
        </p:nvSpPr>
        <p:spPr/>
        <p:txBody>
          <a:bodyPr/>
          <a:lstStyle/>
          <a:p>
            <a:endParaRPr lang="en-US"/>
          </a:p>
        </p:txBody>
      </p:sp>
      <p:sp>
        <p:nvSpPr>
          <p:cNvPr id="5" name="Slide Number Placeholder 4">
            <a:extLst>
              <a:ext uri="{FF2B5EF4-FFF2-40B4-BE49-F238E27FC236}">
                <a16:creationId xmlns:a16="http://schemas.microsoft.com/office/drawing/2014/main" xmlns="" id="{D389E652-5AD2-4AF6-BC88-9FBA8D8FF354}"/>
              </a:ext>
            </a:extLst>
          </p:cNvPr>
          <p:cNvSpPr>
            <a:spLocks noGrp="1"/>
          </p:cNvSpPr>
          <p:nvPr>
            <p:ph type="sldNum" idx="12"/>
          </p:nvPr>
        </p:nvSpPr>
        <p:spPr/>
        <p:txBody>
          <a:bodyPr/>
          <a:lstStyle/>
          <a:p>
            <a:fld id="{00000000-1234-1234-1234-123412341234}" type="slidenum">
              <a:rPr lang="en" smtClean="0"/>
              <a:pPr/>
              <a:t>29</a:t>
            </a:fld>
            <a:endParaRPr lang="en" dirty="0"/>
          </a:p>
        </p:txBody>
      </p:sp>
    </p:spTree>
    <p:extLst>
      <p:ext uri="{BB962C8B-B14F-4D97-AF65-F5344CB8AC3E}">
        <p14:creationId xmlns:p14="http://schemas.microsoft.com/office/powerpoint/2010/main" val="1531882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311700" y="42041"/>
            <a:ext cx="8255250" cy="439933"/>
          </a:xfrm>
        </p:spPr>
        <p:txBody>
          <a:bodyPr/>
          <a:lstStyle/>
          <a:p>
            <a:r>
              <a:rPr lang="en-US" sz="2400" dirty="0"/>
              <a:t>State Board of Education Goals  </a:t>
            </a:r>
            <a:r>
              <a:rPr lang="en-US" sz="1200" dirty="0"/>
              <a:t>FIVE-YEAR STRATEGIC PLAN FOR 2016-2020</a:t>
            </a:r>
          </a:p>
        </p:txBody>
      </p:sp>
      <p:sp>
        <p:nvSpPr>
          <p:cNvPr id="4" name="Slide Number Placeholder 3"/>
          <p:cNvSpPr>
            <a:spLocks noGrp="1"/>
          </p:cNvSpPr>
          <p:nvPr>
            <p:ph type="sldNum" idx="12"/>
          </p:nvPr>
        </p:nvSpPr>
        <p:spPr>
          <a:xfrm>
            <a:off x="8481083" y="4899418"/>
            <a:ext cx="548700" cy="233671"/>
          </a:xfrm>
        </p:spPr>
        <p:txBody>
          <a:bodyPr/>
          <a:lstStyle/>
          <a:p>
            <a:fld id="{00000000-1234-1234-1234-123412341234}" type="slidenum">
              <a:rPr lang="en" smtClean="0"/>
              <a:pPr/>
              <a:t>3</a:t>
            </a:fld>
            <a:endParaRPr lang="en" dirty="0"/>
          </a:p>
        </p:txBody>
      </p:sp>
      <p:sp>
        <p:nvSpPr>
          <p:cNvPr id="7" name="Text Placeholder 6"/>
          <p:cNvSpPr>
            <a:spLocks noGrp="1"/>
          </p:cNvSpPr>
          <p:nvPr>
            <p:ph type="body" sz="quarter" idx="14"/>
          </p:nvPr>
        </p:nvSpPr>
        <p:spPr>
          <a:xfrm>
            <a:off x="1019504" y="1008993"/>
            <a:ext cx="7461580" cy="3361396"/>
          </a:xfrm>
        </p:spPr>
        <p:txBody>
          <a:bodyPr/>
          <a:lstStyle/>
          <a:p>
            <a:pPr marL="457200" lvl="0">
              <a:spcBef>
                <a:spcPts val="500"/>
              </a:spcBef>
              <a:spcAft>
                <a:spcPts val="600"/>
              </a:spcAft>
              <a:buFont typeface="+mj-lt"/>
              <a:buAutoNum type="arabicPeriod"/>
            </a:pPr>
            <a:r>
              <a:rPr lang="en" sz="1800" dirty="0">
                <a:ea typeface="Open Sans"/>
                <a:cs typeface="Open Sans"/>
                <a:sym typeface="Open Sans"/>
              </a:rPr>
              <a:t>All Students Proficient and Showing Growth in All Assessed Areas</a:t>
            </a:r>
          </a:p>
          <a:p>
            <a:pPr marL="457200" lvl="0">
              <a:spcBef>
                <a:spcPts val="500"/>
              </a:spcBef>
              <a:spcAft>
                <a:spcPts val="600"/>
              </a:spcAft>
              <a:buFont typeface="+mj-lt"/>
              <a:buAutoNum type="arabicPeriod"/>
            </a:pPr>
            <a:r>
              <a:rPr lang="en" sz="1800" dirty="0">
                <a:ea typeface="Open Sans"/>
                <a:cs typeface="Open Sans"/>
                <a:sym typeface="Open Sans"/>
              </a:rPr>
              <a:t>Every Student Graduates from High School and is Ready for College and Career</a:t>
            </a:r>
          </a:p>
          <a:p>
            <a:pPr marL="457200" lvl="0">
              <a:spcBef>
                <a:spcPts val="500"/>
              </a:spcBef>
              <a:spcAft>
                <a:spcPts val="600"/>
              </a:spcAft>
              <a:buFont typeface="+mj-lt"/>
              <a:buAutoNum type="arabicPeriod"/>
            </a:pPr>
            <a:r>
              <a:rPr lang="en" sz="1800" dirty="0">
                <a:ea typeface="Open Sans"/>
                <a:cs typeface="Open Sans"/>
                <a:sym typeface="Open Sans"/>
              </a:rPr>
              <a:t>Every Child Has Access to a High-Quality Early Childhood Program</a:t>
            </a:r>
          </a:p>
          <a:p>
            <a:pPr marL="457200" lvl="0">
              <a:spcBef>
                <a:spcPts val="500"/>
              </a:spcBef>
              <a:spcAft>
                <a:spcPts val="600"/>
              </a:spcAft>
              <a:buFont typeface="+mj-lt"/>
              <a:buAutoNum type="arabicPeriod"/>
            </a:pPr>
            <a:r>
              <a:rPr lang="en" sz="1800" dirty="0">
                <a:ea typeface="Open Sans"/>
                <a:cs typeface="Open Sans"/>
                <a:sym typeface="Open Sans"/>
              </a:rPr>
              <a:t>Every School Has Effective Teachers and Leaders</a:t>
            </a:r>
          </a:p>
          <a:p>
            <a:pPr marL="457200" lvl="0">
              <a:spcBef>
                <a:spcPts val="500"/>
              </a:spcBef>
              <a:spcAft>
                <a:spcPts val="600"/>
              </a:spcAft>
              <a:buFont typeface="+mj-lt"/>
              <a:buAutoNum type="arabicPeriod"/>
            </a:pPr>
            <a:r>
              <a:rPr lang="en" sz="1800" dirty="0">
                <a:ea typeface="Open Sans"/>
                <a:cs typeface="Open Sans"/>
                <a:sym typeface="Open Sans"/>
              </a:rPr>
              <a:t>Every Community Effectively Uses a World-Class Data System to Improve Student Outcomes</a:t>
            </a:r>
            <a:endParaRPr lang="en-US" sz="1800" dirty="0">
              <a:ea typeface="Open Sans"/>
              <a:cs typeface="Open Sans"/>
              <a:sym typeface="Open Sans"/>
            </a:endParaRPr>
          </a:p>
          <a:p>
            <a:pPr marL="457200">
              <a:spcBef>
                <a:spcPts val="500"/>
              </a:spcBef>
              <a:spcAft>
                <a:spcPts val="600"/>
              </a:spcAft>
              <a:buFont typeface="+mj-lt"/>
              <a:buAutoNum type="arabicPeriod"/>
            </a:pPr>
            <a:r>
              <a:rPr lang="en-US" sz="1800" dirty="0"/>
              <a:t>Every School and District is Rated “C” or Higher </a:t>
            </a:r>
          </a:p>
          <a:p>
            <a:pPr>
              <a:tabLst/>
            </a:pPr>
            <a:endParaRPr lang="en-US" dirty="0"/>
          </a:p>
        </p:txBody>
      </p:sp>
    </p:spTree>
    <p:extLst>
      <p:ext uri="{BB962C8B-B14F-4D97-AF65-F5344CB8AC3E}">
        <p14:creationId xmlns:p14="http://schemas.microsoft.com/office/powerpoint/2010/main" val="6841584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48985536-3ED0-47E6-B39C-678937CA240D}"/>
              </a:ext>
            </a:extLst>
          </p:cNvPr>
          <p:cNvSpPr>
            <a:spLocks noGrp="1"/>
          </p:cNvSpPr>
          <p:nvPr>
            <p:ph type="body" sz="quarter" idx="13"/>
          </p:nvPr>
        </p:nvSpPr>
        <p:spPr/>
        <p:txBody>
          <a:bodyPr/>
          <a:lstStyle/>
          <a:p>
            <a:r>
              <a:rPr lang="en-US" dirty="0"/>
              <a:t>Sustainability</a:t>
            </a:r>
          </a:p>
        </p:txBody>
      </p:sp>
      <p:sp>
        <p:nvSpPr>
          <p:cNvPr id="3" name="Text Placeholder 2">
            <a:extLst>
              <a:ext uri="{FF2B5EF4-FFF2-40B4-BE49-F238E27FC236}">
                <a16:creationId xmlns:a16="http://schemas.microsoft.com/office/drawing/2014/main" xmlns="" id="{5A4F2A19-70C6-4592-BE61-0C5551E456B1}"/>
              </a:ext>
            </a:extLst>
          </p:cNvPr>
          <p:cNvSpPr>
            <a:spLocks noGrp="1"/>
          </p:cNvSpPr>
          <p:nvPr>
            <p:ph type="body" sz="quarter" idx="14"/>
          </p:nvPr>
        </p:nvSpPr>
        <p:spPr/>
        <p:txBody>
          <a:bodyPr/>
          <a:lstStyle/>
          <a:p>
            <a:r>
              <a:rPr lang="en-US" dirty="0"/>
              <a:t>Action Plan</a:t>
            </a:r>
          </a:p>
          <a:p>
            <a:r>
              <a:rPr lang="en-US" dirty="0"/>
              <a:t>Action Plan Grid</a:t>
            </a:r>
          </a:p>
        </p:txBody>
      </p:sp>
      <p:sp>
        <p:nvSpPr>
          <p:cNvPr id="4" name="Slide Number Placeholder 3">
            <a:extLst>
              <a:ext uri="{FF2B5EF4-FFF2-40B4-BE49-F238E27FC236}">
                <a16:creationId xmlns:a16="http://schemas.microsoft.com/office/drawing/2014/main" xmlns="" id="{B95CDDF9-A0DE-4B21-945A-2191D266107C}"/>
              </a:ext>
            </a:extLst>
          </p:cNvPr>
          <p:cNvSpPr>
            <a:spLocks noGrp="1"/>
          </p:cNvSpPr>
          <p:nvPr>
            <p:ph type="sldNum" idx="12"/>
          </p:nvPr>
        </p:nvSpPr>
        <p:spPr/>
        <p:txBody>
          <a:bodyPr/>
          <a:lstStyle/>
          <a:p>
            <a:fld id="{00000000-1234-1234-1234-123412341234}" type="slidenum">
              <a:rPr lang="en" smtClean="0">
                <a:solidFill>
                  <a:srgbClr val="78909C">
                    <a:lumMod val="50000"/>
                  </a:srgbClr>
                </a:solidFill>
              </a:rPr>
              <a:pPr/>
              <a:t>30</a:t>
            </a:fld>
            <a:endParaRPr lang="en" dirty="0">
              <a:solidFill>
                <a:srgbClr val="78909C">
                  <a:lumMod val="50000"/>
                </a:srgbClr>
              </a:solidFill>
            </a:endParaRPr>
          </a:p>
        </p:txBody>
      </p:sp>
    </p:spTree>
    <p:extLst>
      <p:ext uri="{BB962C8B-B14F-4D97-AF65-F5344CB8AC3E}">
        <p14:creationId xmlns:p14="http://schemas.microsoft.com/office/powerpoint/2010/main" val="19959314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8E24CC0B-EE6C-4A48-BA0E-6FBB3B39E13B}"/>
              </a:ext>
            </a:extLst>
          </p:cNvPr>
          <p:cNvSpPr>
            <a:spLocks noGrp="1"/>
          </p:cNvSpPr>
          <p:nvPr>
            <p:ph type="body" sz="quarter" idx="13"/>
          </p:nvPr>
        </p:nvSpPr>
        <p:spPr/>
        <p:txBody>
          <a:bodyPr/>
          <a:lstStyle/>
          <a:p>
            <a:r>
              <a:rPr lang="en-US" dirty="0"/>
              <a:t>MONITORING</a:t>
            </a:r>
          </a:p>
        </p:txBody>
      </p:sp>
      <p:sp>
        <p:nvSpPr>
          <p:cNvPr id="3" name="Text Placeholder 2">
            <a:extLst>
              <a:ext uri="{FF2B5EF4-FFF2-40B4-BE49-F238E27FC236}">
                <a16:creationId xmlns:a16="http://schemas.microsoft.com/office/drawing/2014/main" xmlns="" id="{45DD7F07-1E16-445A-9CD2-2D00C09E643F}"/>
              </a:ext>
            </a:extLst>
          </p:cNvPr>
          <p:cNvSpPr>
            <a:spLocks noGrp="1"/>
          </p:cNvSpPr>
          <p:nvPr>
            <p:ph type="body" sz="quarter" idx="14"/>
          </p:nvPr>
        </p:nvSpPr>
        <p:spPr/>
        <p:txBody>
          <a:bodyPr/>
          <a:lstStyle/>
          <a:p>
            <a:endParaRPr lang="en-US" dirty="0"/>
          </a:p>
        </p:txBody>
      </p:sp>
      <p:sp>
        <p:nvSpPr>
          <p:cNvPr id="4" name="Text Placeholder 3">
            <a:extLst>
              <a:ext uri="{FF2B5EF4-FFF2-40B4-BE49-F238E27FC236}">
                <a16:creationId xmlns:a16="http://schemas.microsoft.com/office/drawing/2014/main" xmlns="" id="{47573679-D5DE-43A7-AB02-CD5158C6F229}"/>
              </a:ext>
            </a:extLst>
          </p:cNvPr>
          <p:cNvSpPr>
            <a:spLocks noGrp="1"/>
          </p:cNvSpPr>
          <p:nvPr>
            <p:ph type="body" sz="quarter" idx="15"/>
          </p:nvPr>
        </p:nvSpPr>
        <p:spPr/>
        <p:txBody>
          <a:bodyPr/>
          <a:lstStyle/>
          <a:p>
            <a:endParaRPr lang="en-US"/>
          </a:p>
        </p:txBody>
      </p:sp>
      <p:sp>
        <p:nvSpPr>
          <p:cNvPr id="5" name="Slide Number Placeholder 4">
            <a:extLst>
              <a:ext uri="{FF2B5EF4-FFF2-40B4-BE49-F238E27FC236}">
                <a16:creationId xmlns:a16="http://schemas.microsoft.com/office/drawing/2014/main" xmlns="" id="{30B0E981-0E9B-41BC-B00C-DD747E6360EF}"/>
              </a:ext>
            </a:extLst>
          </p:cNvPr>
          <p:cNvSpPr>
            <a:spLocks noGrp="1"/>
          </p:cNvSpPr>
          <p:nvPr>
            <p:ph type="sldNum" idx="12"/>
          </p:nvPr>
        </p:nvSpPr>
        <p:spPr/>
        <p:txBody>
          <a:bodyPr/>
          <a:lstStyle/>
          <a:p>
            <a:fld id="{00000000-1234-1234-1234-123412341234}" type="slidenum">
              <a:rPr lang="en" smtClean="0"/>
              <a:pPr/>
              <a:t>31</a:t>
            </a:fld>
            <a:endParaRPr lang="en" dirty="0"/>
          </a:p>
        </p:txBody>
      </p:sp>
    </p:spTree>
    <p:extLst>
      <p:ext uri="{BB962C8B-B14F-4D97-AF65-F5344CB8AC3E}">
        <p14:creationId xmlns:p14="http://schemas.microsoft.com/office/powerpoint/2010/main" val="27297679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DBFB88A6-D981-46E3-B934-593C3E4C603D}"/>
              </a:ext>
            </a:extLst>
          </p:cNvPr>
          <p:cNvSpPr>
            <a:spLocks noGrp="1"/>
          </p:cNvSpPr>
          <p:nvPr>
            <p:ph type="body" sz="quarter" idx="13"/>
          </p:nvPr>
        </p:nvSpPr>
        <p:spPr/>
        <p:txBody>
          <a:bodyPr/>
          <a:lstStyle/>
          <a:p>
            <a:r>
              <a:rPr lang="en-US" sz="2500" dirty="0"/>
              <a:t>Monitoring</a:t>
            </a:r>
          </a:p>
        </p:txBody>
      </p:sp>
      <p:sp>
        <p:nvSpPr>
          <p:cNvPr id="3" name="Text Placeholder 2">
            <a:extLst>
              <a:ext uri="{FF2B5EF4-FFF2-40B4-BE49-F238E27FC236}">
                <a16:creationId xmlns:a16="http://schemas.microsoft.com/office/drawing/2014/main" xmlns="" id="{0ADCEF42-FACE-4796-BA49-877337E934DF}"/>
              </a:ext>
            </a:extLst>
          </p:cNvPr>
          <p:cNvSpPr>
            <a:spLocks noGrp="1"/>
          </p:cNvSpPr>
          <p:nvPr>
            <p:ph type="body" sz="quarter" idx="14"/>
          </p:nvPr>
        </p:nvSpPr>
        <p:spPr/>
        <p:txBody>
          <a:bodyPr/>
          <a:lstStyle/>
          <a:p>
            <a:pPr lvl="0">
              <a:spcBef>
                <a:spcPts val="528"/>
              </a:spcBef>
              <a:spcAft>
                <a:spcPts val="0"/>
              </a:spcAft>
            </a:pPr>
            <a:r>
              <a:rPr lang="en-US" dirty="0"/>
              <a:t>Monitoring Instrument</a:t>
            </a:r>
          </a:p>
          <a:p>
            <a:pPr lvl="0">
              <a:spcBef>
                <a:spcPts val="528"/>
              </a:spcBef>
              <a:spcAft>
                <a:spcPts val="0"/>
              </a:spcAft>
            </a:pPr>
            <a:r>
              <a:rPr lang="en-US" dirty="0"/>
              <a:t>Monitoring Protocol</a:t>
            </a:r>
          </a:p>
          <a:p>
            <a:pPr marL="0" lvl="0" indent="0">
              <a:buNone/>
            </a:pPr>
            <a:endParaRPr lang="en-US" dirty="0"/>
          </a:p>
          <a:p>
            <a:endParaRPr lang="en-US" dirty="0"/>
          </a:p>
        </p:txBody>
      </p:sp>
      <p:sp>
        <p:nvSpPr>
          <p:cNvPr id="4" name="Slide Number Placeholder 3">
            <a:extLst>
              <a:ext uri="{FF2B5EF4-FFF2-40B4-BE49-F238E27FC236}">
                <a16:creationId xmlns:a16="http://schemas.microsoft.com/office/drawing/2014/main" xmlns="" id="{AEBCCB71-F4F7-481B-8EA4-B0C70F408221}"/>
              </a:ext>
            </a:extLst>
          </p:cNvPr>
          <p:cNvSpPr>
            <a:spLocks noGrp="1"/>
          </p:cNvSpPr>
          <p:nvPr>
            <p:ph type="sldNum" idx="12"/>
          </p:nvPr>
        </p:nvSpPr>
        <p:spPr/>
        <p:txBody>
          <a:bodyPr/>
          <a:lstStyle/>
          <a:p>
            <a:fld id="{00000000-1234-1234-1234-123412341234}" type="slidenum">
              <a:rPr lang="en" smtClean="0"/>
              <a:pPr/>
              <a:t>32</a:t>
            </a:fld>
            <a:endParaRPr lang="en" dirty="0"/>
          </a:p>
        </p:txBody>
      </p:sp>
    </p:spTree>
    <p:extLst>
      <p:ext uri="{BB962C8B-B14F-4D97-AF65-F5344CB8AC3E}">
        <p14:creationId xmlns:p14="http://schemas.microsoft.com/office/powerpoint/2010/main" val="9466244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07CF668C-9222-4FB7-BDE6-AB02DE424783}"/>
              </a:ext>
            </a:extLst>
          </p:cNvPr>
          <p:cNvSpPr>
            <a:spLocks noGrp="1"/>
          </p:cNvSpPr>
          <p:nvPr>
            <p:ph type="body" sz="quarter" idx="13"/>
          </p:nvPr>
        </p:nvSpPr>
        <p:spPr/>
        <p:txBody>
          <a:bodyPr/>
          <a:lstStyle/>
          <a:p>
            <a:r>
              <a:rPr lang="en-US" dirty="0"/>
              <a:t>MANAGEMENT</a:t>
            </a:r>
          </a:p>
        </p:txBody>
      </p:sp>
      <p:sp>
        <p:nvSpPr>
          <p:cNvPr id="3" name="Text Placeholder 2">
            <a:extLst>
              <a:ext uri="{FF2B5EF4-FFF2-40B4-BE49-F238E27FC236}">
                <a16:creationId xmlns:a16="http://schemas.microsoft.com/office/drawing/2014/main" xmlns="" id="{DE16056D-9B39-4F65-8B19-014DFDAF68FE}"/>
              </a:ext>
            </a:extLst>
          </p:cNvPr>
          <p:cNvSpPr>
            <a:spLocks noGrp="1"/>
          </p:cNvSpPr>
          <p:nvPr>
            <p:ph type="body" sz="quarter" idx="14"/>
          </p:nvPr>
        </p:nvSpPr>
        <p:spPr/>
        <p:txBody>
          <a:bodyPr/>
          <a:lstStyle/>
          <a:p>
            <a:r>
              <a:rPr lang="en-US" dirty="0"/>
              <a:t>GRANTS</a:t>
            </a:r>
          </a:p>
        </p:txBody>
      </p:sp>
      <p:sp>
        <p:nvSpPr>
          <p:cNvPr id="4" name="Text Placeholder 3">
            <a:extLst>
              <a:ext uri="{FF2B5EF4-FFF2-40B4-BE49-F238E27FC236}">
                <a16:creationId xmlns:a16="http://schemas.microsoft.com/office/drawing/2014/main" xmlns="" id="{1A76A4B9-9CF0-4A52-8E88-AC95CA2E42A7}"/>
              </a:ext>
            </a:extLst>
          </p:cNvPr>
          <p:cNvSpPr>
            <a:spLocks noGrp="1"/>
          </p:cNvSpPr>
          <p:nvPr>
            <p:ph type="body" sz="quarter" idx="15"/>
          </p:nvPr>
        </p:nvSpPr>
        <p:spPr/>
        <p:txBody>
          <a:bodyPr/>
          <a:lstStyle/>
          <a:p>
            <a:endParaRPr lang="en-US"/>
          </a:p>
        </p:txBody>
      </p:sp>
      <p:sp>
        <p:nvSpPr>
          <p:cNvPr id="5" name="Slide Number Placeholder 4">
            <a:extLst>
              <a:ext uri="{FF2B5EF4-FFF2-40B4-BE49-F238E27FC236}">
                <a16:creationId xmlns:a16="http://schemas.microsoft.com/office/drawing/2014/main" xmlns="" id="{66499BC1-D98E-44D5-B89D-989EF387F0EA}"/>
              </a:ext>
            </a:extLst>
          </p:cNvPr>
          <p:cNvSpPr>
            <a:spLocks noGrp="1"/>
          </p:cNvSpPr>
          <p:nvPr>
            <p:ph type="sldNum" idx="12"/>
          </p:nvPr>
        </p:nvSpPr>
        <p:spPr/>
        <p:txBody>
          <a:bodyPr/>
          <a:lstStyle/>
          <a:p>
            <a:fld id="{00000000-1234-1234-1234-123412341234}" type="slidenum">
              <a:rPr lang="en" smtClean="0"/>
              <a:pPr/>
              <a:t>33</a:t>
            </a:fld>
            <a:endParaRPr lang="en" dirty="0"/>
          </a:p>
        </p:txBody>
      </p:sp>
    </p:spTree>
    <p:extLst>
      <p:ext uri="{BB962C8B-B14F-4D97-AF65-F5344CB8AC3E}">
        <p14:creationId xmlns:p14="http://schemas.microsoft.com/office/powerpoint/2010/main" val="25512461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4577E0D5-C2B4-4471-A862-7844B43D9EFA}"/>
              </a:ext>
            </a:extLst>
          </p:cNvPr>
          <p:cNvSpPr>
            <a:spLocks noGrp="1"/>
          </p:cNvSpPr>
          <p:nvPr>
            <p:ph type="body" sz="quarter" idx="13"/>
          </p:nvPr>
        </p:nvSpPr>
        <p:spPr/>
        <p:txBody>
          <a:bodyPr/>
          <a:lstStyle/>
          <a:p>
            <a:r>
              <a:rPr lang="en-US" dirty="0"/>
              <a:t>Grants Management</a:t>
            </a:r>
          </a:p>
        </p:txBody>
      </p:sp>
      <p:sp>
        <p:nvSpPr>
          <p:cNvPr id="3" name="Text Placeholder 2">
            <a:extLst>
              <a:ext uri="{FF2B5EF4-FFF2-40B4-BE49-F238E27FC236}">
                <a16:creationId xmlns:a16="http://schemas.microsoft.com/office/drawing/2014/main" xmlns="" id="{51EF7DC9-D3CB-4FFA-8976-A1191D90B92C}"/>
              </a:ext>
            </a:extLst>
          </p:cNvPr>
          <p:cNvSpPr>
            <a:spLocks noGrp="1"/>
          </p:cNvSpPr>
          <p:nvPr>
            <p:ph type="body" sz="quarter" idx="14"/>
          </p:nvPr>
        </p:nvSpPr>
        <p:spPr/>
        <p:txBody>
          <a:bodyPr/>
          <a:lstStyle/>
          <a:p>
            <a:r>
              <a:rPr lang="en-US" dirty="0"/>
              <a:t>Fiscal Toolkit</a:t>
            </a:r>
          </a:p>
        </p:txBody>
      </p:sp>
      <p:sp>
        <p:nvSpPr>
          <p:cNvPr id="4" name="Slide Number Placeholder 3">
            <a:extLst>
              <a:ext uri="{FF2B5EF4-FFF2-40B4-BE49-F238E27FC236}">
                <a16:creationId xmlns:a16="http://schemas.microsoft.com/office/drawing/2014/main" xmlns="" id="{524E3203-C11F-4B00-97DB-D3621BAFB18B}"/>
              </a:ext>
            </a:extLst>
          </p:cNvPr>
          <p:cNvSpPr>
            <a:spLocks noGrp="1"/>
          </p:cNvSpPr>
          <p:nvPr>
            <p:ph type="sldNum" idx="12"/>
          </p:nvPr>
        </p:nvSpPr>
        <p:spPr/>
        <p:txBody>
          <a:bodyPr/>
          <a:lstStyle/>
          <a:p>
            <a:fld id="{00000000-1234-1234-1234-123412341234}" type="slidenum">
              <a:rPr lang="en" smtClean="0">
                <a:solidFill>
                  <a:srgbClr val="78909C">
                    <a:lumMod val="50000"/>
                  </a:srgbClr>
                </a:solidFill>
              </a:rPr>
              <a:pPr/>
              <a:t>34</a:t>
            </a:fld>
            <a:endParaRPr lang="en" dirty="0">
              <a:solidFill>
                <a:srgbClr val="78909C">
                  <a:lumMod val="50000"/>
                </a:srgbClr>
              </a:solidFill>
            </a:endParaRPr>
          </a:p>
        </p:txBody>
      </p:sp>
    </p:spTree>
    <p:extLst>
      <p:ext uri="{BB962C8B-B14F-4D97-AF65-F5344CB8AC3E}">
        <p14:creationId xmlns:p14="http://schemas.microsoft.com/office/powerpoint/2010/main" val="3258255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r>
              <a:rPr lang="en-US" dirty="0"/>
              <a:t>Farrah R. Nicholson</a:t>
            </a:r>
          </a:p>
        </p:txBody>
      </p:sp>
      <p:sp>
        <p:nvSpPr>
          <p:cNvPr id="7" name="Text Placeholder 6"/>
          <p:cNvSpPr>
            <a:spLocks noGrp="1"/>
          </p:cNvSpPr>
          <p:nvPr>
            <p:ph type="body" sz="quarter" idx="14"/>
          </p:nvPr>
        </p:nvSpPr>
        <p:spPr/>
        <p:txBody>
          <a:bodyPr/>
          <a:lstStyle/>
          <a:p>
            <a:r>
              <a:rPr lang="en-US" dirty="0"/>
              <a:t>Office Director</a:t>
            </a:r>
          </a:p>
          <a:p>
            <a:r>
              <a:rPr lang="en-US" dirty="0"/>
              <a:t>fnicholson@mdek12.org</a:t>
            </a:r>
          </a:p>
        </p:txBody>
      </p:sp>
      <p:sp>
        <p:nvSpPr>
          <p:cNvPr id="4" name="Slide Number Placeholder 3"/>
          <p:cNvSpPr>
            <a:spLocks noGrp="1"/>
          </p:cNvSpPr>
          <p:nvPr>
            <p:ph type="sldNum" idx="12"/>
          </p:nvPr>
        </p:nvSpPr>
        <p:spPr>
          <a:xfrm>
            <a:off x="8481083" y="4899418"/>
            <a:ext cx="548700" cy="233671"/>
          </a:xfrm>
        </p:spPr>
        <p:txBody>
          <a:bodyPr/>
          <a:lstStyle/>
          <a:p>
            <a:fld id="{00000000-1234-1234-1234-123412341234}" type="slidenum">
              <a:rPr lang="en" smtClean="0"/>
              <a:pPr/>
              <a:t>35</a:t>
            </a:fld>
            <a:endParaRPr lang="en" dirty="0"/>
          </a:p>
        </p:txBody>
      </p:sp>
    </p:spTree>
    <p:extLst>
      <p:ext uri="{BB962C8B-B14F-4D97-AF65-F5344CB8AC3E}">
        <p14:creationId xmlns:p14="http://schemas.microsoft.com/office/powerpoint/2010/main" val="107117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r>
              <a:rPr lang="en-US" dirty="0"/>
              <a:t>Chris Norwood</a:t>
            </a:r>
          </a:p>
        </p:txBody>
      </p:sp>
      <p:sp>
        <p:nvSpPr>
          <p:cNvPr id="7" name="Text Placeholder 6"/>
          <p:cNvSpPr>
            <a:spLocks noGrp="1"/>
          </p:cNvSpPr>
          <p:nvPr>
            <p:ph type="body" sz="quarter" idx="14"/>
          </p:nvPr>
        </p:nvSpPr>
        <p:spPr/>
        <p:txBody>
          <a:bodyPr/>
          <a:lstStyle/>
          <a:p>
            <a:r>
              <a:rPr lang="en-US" dirty="0"/>
              <a:t>21</a:t>
            </a:r>
            <a:r>
              <a:rPr lang="en-US" baseline="30000" dirty="0"/>
              <a:t>st</a:t>
            </a:r>
            <a:r>
              <a:rPr lang="en-US" dirty="0"/>
              <a:t> CCLC Program Coordinator</a:t>
            </a:r>
          </a:p>
          <a:p>
            <a:r>
              <a:rPr lang="en-US" dirty="0"/>
              <a:t>crnorwood@mdek12.org</a:t>
            </a:r>
          </a:p>
        </p:txBody>
      </p:sp>
      <p:sp>
        <p:nvSpPr>
          <p:cNvPr id="4" name="Slide Number Placeholder 3"/>
          <p:cNvSpPr>
            <a:spLocks noGrp="1"/>
          </p:cNvSpPr>
          <p:nvPr>
            <p:ph type="sldNum" idx="12"/>
          </p:nvPr>
        </p:nvSpPr>
        <p:spPr>
          <a:xfrm>
            <a:off x="8481083" y="4899418"/>
            <a:ext cx="548700" cy="233671"/>
          </a:xfrm>
        </p:spPr>
        <p:txBody>
          <a:bodyPr/>
          <a:lstStyle/>
          <a:p>
            <a:fld id="{00000000-1234-1234-1234-123412341234}" type="slidenum">
              <a:rPr lang="en" smtClean="0"/>
              <a:pPr/>
              <a:t>36</a:t>
            </a:fld>
            <a:endParaRPr lang="en" dirty="0"/>
          </a:p>
        </p:txBody>
      </p:sp>
    </p:spTree>
    <p:extLst>
      <p:ext uri="{BB962C8B-B14F-4D97-AF65-F5344CB8AC3E}">
        <p14:creationId xmlns:p14="http://schemas.microsoft.com/office/powerpoint/2010/main" val="38490714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r>
              <a:rPr lang="en-US" dirty="0"/>
              <a:t>Dr. Sametra D. Brown</a:t>
            </a:r>
          </a:p>
        </p:txBody>
      </p:sp>
      <p:sp>
        <p:nvSpPr>
          <p:cNvPr id="7" name="Text Placeholder 6"/>
          <p:cNvSpPr>
            <a:spLocks noGrp="1"/>
          </p:cNvSpPr>
          <p:nvPr>
            <p:ph type="body" sz="quarter" idx="14"/>
          </p:nvPr>
        </p:nvSpPr>
        <p:spPr/>
        <p:txBody>
          <a:bodyPr/>
          <a:lstStyle/>
          <a:p>
            <a:r>
              <a:rPr lang="en-US" dirty="0"/>
              <a:t>Division Director II</a:t>
            </a:r>
          </a:p>
          <a:p>
            <a:r>
              <a:rPr lang="en-US" dirty="0"/>
              <a:t>schisolm-brown@mdek12.org</a:t>
            </a:r>
          </a:p>
        </p:txBody>
      </p:sp>
      <p:sp>
        <p:nvSpPr>
          <p:cNvPr id="4" name="Slide Number Placeholder 3"/>
          <p:cNvSpPr>
            <a:spLocks noGrp="1"/>
          </p:cNvSpPr>
          <p:nvPr>
            <p:ph type="sldNum" idx="12"/>
          </p:nvPr>
        </p:nvSpPr>
        <p:spPr>
          <a:xfrm>
            <a:off x="8481083" y="4899418"/>
            <a:ext cx="548700" cy="233671"/>
          </a:xfrm>
        </p:spPr>
        <p:txBody>
          <a:bodyPr/>
          <a:lstStyle/>
          <a:p>
            <a:fld id="{00000000-1234-1234-1234-123412341234}" type="slidenum">
              <a:rPr lang="en" smtClean="0"/>
              <a:pPr/>
              <a:t>37</a:t>
            </a:fld>
            <a:endParaRPr lang="en" dirty="0"/>
          </a:p>
        </p:txBody>
      </p:sp>
    </p:spTree>
    <p:extLst>
      <p:ext uri="{BB962C8B-B14F-4D97-AF65-F5344CB8AC3E}">
        <p14:creationId xmlns:p14="http://schemas.microsoft.com/office/powerpoint/2010/main" val="22239713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r>
              <a:rPr lang="en-US" dirty="0"/>
              <a:t>Questions</a:t>
            </a:r>
          </a:p>
        </p:txBody>
      </p:sp>
      <p:sp>
        <p:nvSpPr>
          <p:cNvPr id="7" name="Text Placeholder 6"/>
          <p:cNvSpPr>
            <a:spLocks noGrp="1"/>
          </p:cNvSpPr>
          <p:nvPr>
            <p:ph type="body" sz="quarter" idx="14"/>
          </p:nvPr>
        </p:nvSpPr>
        <p:spPr/>
        <p:txBody>
          <a:bodyPr/>
          <a:lstStyle/>
          <a:p>
            <a:r>
              <a:rPr lang="en-US" dirty="0"/>
              <a:t>Office Phone:  (601) 359-3499</a:t>
            </a:r>
          </a:p>
        </p:txBody>
      </p:sp>
      <p:sp>
        <p:nvSpPr>
          <p:cNvPr id="4" name="Slide Number Placeholder 3"/>
          <p:cNvSpPr>
            <a:spLocks noGrp="1"/>
          </p:cNvSpPr>
          <p:nvPr>
            <p:ph type="sldNum" idx="12"/>
          </p:nvPr>
        </p:nvSpPr>
        <p:spPr>
          <a:xfrm>
            <a:off x="8481083" y="4899418"/>
            <a:ext cx="548700" cy="233671"/>
          </a:xfrm>
        </p:spPr>
        <p:txBody>
          <a:bodyPr/>
          <a:lstStyle/>
          <a:p>
            <a:fld id="{00000000-1234-1234-1234-123412341234}" type="slidenum">
              <a:rPr lang="en" smtClean="0"/>
              <a:pPr/>
              <a:t>38</a:t>
            </a:fld>
            <a:endParaRPr lang="en" dirty="0"/>
          </a:p>
        </p:txBody>
      </p:sp>
    </p:spTree>
    <p:extLst>
      <p:ext uri="{BB962C8B-B14F-4D97-AF65-F5344CB8AC3E}">
        <p14:creationId xmlns:p14="http://schemas.microsoft.com/office/powerpoint/2010/main" val="2911301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311700" y="42042"/>
            <a:ext cx="8255250" cy="439933"/>
          </a:xfrm>
        </p:spPr>
        <p:txBody>
          <a:bodyPr/>
          <a:lstStyle/>
          <a:p>
            <a:r>
              <a:rPr lang="en-US" sz="2400" dirty="0"/>
              <a:t>Office of Federal Programs’  </a:t>
            </a:r>
            <a:r>
              <a:rPr lang="en-US" sz="1200" dirty="0"/>
              <a:t>Vision, Mission, and Goals</a:t>
            </a:r>
          </a:p>
        </p:txBody>
      </p:sp>
      <p:sp>
        <p:nvSpPr>
          <p:cNvPr id="4" name="Slide Number Placeholder 3"/>
          <p:cNvSpPr>
            <a:spLocks noGrp="1"/>
          </p:cNvSpPr>
          <p:nvPr>
            <p:ph type="sldNum" idx="12"/>
          </p:nvPr>
        </p:nvSpPr>
        <p:spPr>
          <a:xfrm>
            <a:off x="8481083" y="4899419"/>
            <a:ext cx="548700" cy="233671"/>
          </a:xfrm>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00000000-1234-1234-1234-123412341234}" type="slidenum">
              <a:rPr kumimoji="0" lang="en" sz="1050" b="0" i="0" u="none" strike="noStrike" kern="1200" cap="none" spc="0" normalizeH="0" baseline="0" noProof="0">
                <a:ln>
                  <a:noFill/>
                </a:ln>
                <a:solidFill>
                  <a:srgbClr val="78909C">
                    <a:lumMod val="50000"/>
                  </a:srgbClr>
                </a:solidFill>
                <a:effectLst/>
                <a:uLnTx/>
                <a:uFillTx/>
                <a:latin typeface="Arial"/>
                <a:ea typeface="+mn-ea"/>
                <a:cs typeface="Arial"/>
                <a:sym typeface="Arial"/>
              </a:rPr>
              <a:pPr marL="0" marR="0" lvl="0" indent="0" algn="r" defTabSz="685800" rtl="0" eaLnBrk="1" fontAlgn="auto" latinLnBrk="0" hangingPunct="1">
                <a:lnSpc>
                  <a:spcPct val="100000"/>
                </a:lnSpc>
                <a:spcBef>
                  <a:spcPts val="0"/>
                </a:spcBef>
                <a:spcAft>
                  <a:spcPts val="0"/>
                </a:spcAft>
                <a:buClrTx/>
                <a:buSzTx/>
                <a:buFontTx/>
                <a:buNone/>
                <a:tabLst/>
                <a:defRPr/>
              </a:pPr>
              <a:t>4</a:t>
            </a:fld>
            <a:endParaRPr kumimoji="0" lang="en" sz="1050" b="0" i="0" u="none" strike="noStrike" kern="1200" cap="none" spc="0" normalizeH="0" baseline="0" noProof="0" dirty="0">
              <a:ln>
                <a:noFill/>
              </a:ln>
              <a:solidFill>
                <a:srgbClr val="78909C">
                  <a:lumMod val="50000"/>
                </a:srgbClr>
              </a:solidFill>
              <a:effectLst/>
              <a:uLnTx/>
              <a:uFillTx/>
              <a:latin typeface="Arial"/>
              <a:ea typeface="+mn-ea"/>
              <a:cs typeface="Arial"/>
              <a:sym typeface="Arial"/>
            </a:endParaRPr>
          </a:p>
        </p:txBody>
      </p:sp>
      <p:graphicFrame>
        <p:nvGraphicFramePr>
          <p:cNvPr id="8" name="Content Placeholder 3"/>
          <p:cNvGraphicFramePr>
            <a:graphicFrameLocks/>
          </p:cNvGraphicFramePr>
          <p:nvPr>
            <p:extLst/>
          </p:nvPr>
        </p:nvGraphicFramePr>
        <p:xfrm>
          <a:off x="577174" y="702485"/>
          <a:ext cx="7989777" cy="3857650"/>
        </p:xfrm>
        <a:graphic>
          <a:graphicData uri="http://schemas.openxmlformats.org/drawingml/2006/table">
            <a:tbl>
              <a:tblPr firstRow="1" bandRow="1">
                <a:tableStyleId>{08FB837D-C827-4EFA-A057-4D05807E0F7C}</a:tableStyleId>
              </a:tblPr>
              <a:tblGrid>
                <a:gridCol w="2663259">
                  <a:extLst>
                    <a:ext uri="{9D8B030D-6E8A-4147-A177-3AD203B41FA5}">
                      <a16:colId xmlns:a16="http://schemas.microsoft.com/office/drawing/2014/main" xmlns="" val="20000"/>
                    </a:ext>
                  </a:extLst>
                </a:gridCol>
                <a:gridCol w="2663259">
                  <a:extLst>
                    <a:ext uri="{9D8B030D-6E8A-4147-A177-3AD203B41FA5}">
                      <a16:colId xmlns:a16="http://schemas.microsoft.com/office/drawing/2014/main" xmlns="" val="20001"/>
                    </a:ext>
                  </a:extLst>
                </a:gridCol>
                <a:gridCol w="2663259">
                  <a:extLst>
                    <a:ext uri="{9D8B030D-6E8A-4147-A177-3AD203B41FA5}">
                      <a16:colId xmlns:a16="http://schemas.microsoft.com/office/drawing/2014/main" xmlns="" val="20002"/>
                    </a:ext>
                  </a:extLst>
                </a:gridCol>
              </a:tblGrid>
              <a:tr h="1341120">
                <a:tc gridSpan="3">
                  <a:txBody>
                    <a:bodyPr/>
                    <a:lstStyle>
                      <a:lvl1pPr marR="0" algn="l" rtl="0" eaLnBrk="1" hangingPunct="1">
                        <a:lnSpc>
                          <a:spcPct val="100000"/>
                        </a:lnSpc>
                        <a:spcBef>
                          <a:spcPts val="0"/>
                        </a:spcBef>
                        <a:spcAft>
                          <a:spcPts val="0"/>
                        </a:spcAft>
                        <a:buNone/>
                        <a:defRPr sz="1400" b="1" i="0" u="none" strike="noStrike" cap="none">
                          <a:solidFill>
                            <a:schemeClr val="lt1"/>
                          </a:solidFill>
                          <a:latin typeface="Georgia" panose="02040502050405020303"/>
                          <a:sym typeface="Arial"/>
                        </a:defRPr>
                      </a:lvl1pPr>
                      <a:lvl2pPr marR="0" algn="l" rtl="0" eaLnBrk="1" hangingPunct="1">
                        <a:lnSpc>
                          <a:spcPct val="100000"/>
                        </a:lnSpc>
                        <a:spcBef>
                          <a:spcPts val="0"/>
                        </a:spcBef>
                        <a:spcAft>
                          <a:spcPts val="0"/>
                        </a:spcAft>
                        <a:buNone/>
                        <a:defRPr sz="1400" b="1" i="0" u="none" strike="noStrike" cap="none">
                          <a:solidFill>
                            <a:schemeClr val="lt1"/>
                          </a:solidFill>
                          <a:latin typeface="Georgia" panose="02040502050405020303"/>
                          <a:sym typeface="Arial"/>
                        </a:defRPr>
                      </a:lvl2pPr>
                      <a:lvl3pPr marR="0" algn="l" rtl="0" eaLnBrk="1" hangingPunct="1">
                        <a:lnSpc>
                          <a:spcPct val="100000"/>
                        </a:lnSpc>
                        <a:spcBef>
                          <a:spcPts val="0"/>
                        </a:spcBef>
                        <a:spcAft>
                          <a:spcPts val="0"/>
                        </a:spcAft>
                        <a:buNone/>
                        <a:defRPr sz="1400" b="1" i="0" u="none" strike="noStrike" cap="none">
                          <a:solidFill>
                            <a:schemeClr val="lt1"/>
                          </a:solidFill>
                          <a:latin typeface="Georgia" panose="02040502050405020303"/>
                          <a:sym typeface="Arial"/>
                        </a:defRPr>
                      </a:lvl3pPr>
                      <a:lvl4pPr marR="0" algn="l" rtl="0" eaLnBrk="1" hangingPunct="1">
                        <a:lnSpc>
                          <a:spcPct val="100000"/>
                        </a:lnSpc>
                        <a:spcBef>
                          <a:spcPts val="0"/>
                        </a:spcBef>
                        <a:spcAft>
                          <a:spcPts val="0"/>
                        </a:spcAft>
                        <a:buNone/>
                        <a:defRPr sz="1400" b="1" i="0" u="none" strike="noStrike" cap="none">
                          <a:solidFill>
                            <a:schemeClr val="lt1"/>
                          </a:solidFill>
                          <a:latin typeface="Georgia" panose="02040502050405020303"/>
                          <a:sym typeface="Arial"/>
                        </a:defRPr>
                      </a:lvl4pPr>
                      <a:lvl5pPr marR="0" algn="l" rtl="0" eaLnBrk="1" hangingPunct="1">
                        <a:lnSpc>
                          <a:spcPct val="100000"/>
                        </a:lnSpc>
                        <a:spcBef>
                          <a:spcPts val="0"/>
                        </a:spcBef>
                        <a:spcAft>
                          <a:spcPts val="0"/>
                        </a:spcAft>
                        <a:buNone/>
                        <a:defRPr sz="1400" b="1" i="0" u="none" strike="noStrike" cap="none">
                          <a:solidFill>
                            <a:schemeClr val="lt1"/>
                          </a:solidFill>
                          <a:latin typeface="Georgia" panose="02040502050405020303"/>
                          <a:sym typeface="Arial"/>
                        </a:defRPr>
                      </a:lvl5pPr>
                      <a:lvl6pPr marR="0" algn="l" rtl="0" eaLnBrk="1" hangingPunct="1">
                        <a:lnSpc>
                          <a:spcPct val="100000"/>
                        </a:lnSpc>
                        <a:spcBef>
                          <a:spcPts val="0"/>
                        </a:spcBef>
                        <a:spcAft>
                          <a:spcPts val="0"/>
                        </a:spcAft>
                        <a:buNone/>
                        <a:defRPr sz="1400" b="1" i="0" u="none" strike="noStrike" cap="none">
                          <a:solidFill>
                            <a:schemeClr val="lt1"/>
                          </a:solidFill>
                          <a:latin typeface="Georgia" panose="02040502050405020303"/>
                          <a:sym typeface="Arial"/>
                        </a:defRPr>
                      </a:lvl6pPr>
                      <a:lvl7pPr marR="0" algn="l" rtl="0" eaLnBrk="1" hangingPunct="1">
                        <a:lnSpc>
                          <a:spcPct val="100000"/>
                        </a:lnSpc>
                        <a:spcBef>
                          <a:spcPts val="0"/>
                        </a:spcBef>
                        <a:spcAft>
                          <a:spcPts val="0"/>
                        </a:spcAft>
                        <a:buNone/>
                        <a:defRPr sz="1400" b="1" i="0" u="none" strike="noStrike" cap="none">
                          <a:solidFill>
                            <a:schemeClr val="lt1"/>
                          </a:solidFill>
                          <a:latin typeface="Georgia" panose="02040502050405020303"/>
                          <a:sym typeface="Arial"/>
                        </a:defRPr>
                      </a:lvl7pPr>
                      <a:lvl8pPr marR="0" algn="l" rtl="0" eaLnBrk="1" hangingPunct="1">
                        <a:lnSpc>
                          <a:spcPct val="100000"/>
                        </a:lnSpc>
                        <a:spcBef>
                          <a:spcPts val="0"/>
                        </a:spcBef>
                        <a:spcAft>
                          <a:spcPts val="0"/>
                        </a:spcAft>
                        <a:buNone/>
                        <a:defRPr sz="1400" b="1" i="0" u="none" strike="noStrike" cap="none">
                          <a:solidFill>
                            <a:schemeClr val="lt1"/>
                          </a:solidFill>
                          <a:latin typeface="Georgia" panose="02040502050405020303"/>
                          <a:sym typeface="Arial"/>
                        </a:defRPr>
                      </a:lvl8pPr>
                      <a:lvl9pPr marR="0" algn="l" rtl="0" eaLnBrk="1" hangingPunct="1">
                        <a:lnSpc>
                          <a:spcPct val="100000"/>
                        </a:lnSpc>
                        <a:spcBef>
                          <a:spcPts val="0"/>
                        </a:spcBef>
                        <a:spcAft>
                          <a:spcPts val="0"/>
                        </a:spcAft>
                        <a:buNone/>
                        <a:defRPr sz="1400" b="1" i="0" u="none" strike="noStrike" cap="none">
                          <a:solidFill>
                            <a:schemeClr val="lt1"/>
                          </a:solidFill>
                          <a:latin typeface="Georgia" panose="02040502050405020303"/>
                          <a:sym typeface="Arial"/>
                        </a:defRPr>
                      </a:lvl9pPr>
                    </a:lstStyle>
                    <a:p>
                      <a:pPr algn="ctr"/>
                      <a:r>
                        <a:rPr lang="en-US" sz="1800" kern="1200" dirty="0">
                          <a:solidFill>
                            <a:schemeClr val="bg1"/>
                          </a:solidFill>
                          <a:latin typeface="Arial" panose="020B0604020202020204" pitchFamily="34" charset="0"/>
                          <a:cs typeface="Arial" panose="020B0604020202020204" pitchFamily="34" charset="0"/>
                        </a:rPr>
                        <a:t>Vision </a:t>
                      </a:r>
                    </a:p>
                    <a:p>
                      <a:r>
                        <a:rPr lang="en-US" sz="1600" kern="1200" dirty="0">
                          <a:solidFill>
                            <a:schemeClr val="bg1"/>
                          </a:solidFill>
                          <a:latin typeface="Arial" panose="020B0604020202020204" pitchFamily="34" charset="0"/>
                          <a:cs typeface="Arial" panose="020B0604020202020204" pitchFamily="34" charset="0"/>
                        </a:rPr>
                        <a:t>The vision of Mississippi State Board of Education is to create a world-class educational system that gives students the knowledge and skills to be successful in college and the workforce, and to flourish as parents and citizens.</a:t>
                      </a:r>
                    </a:p>
                    <a:p>
                      <a:endParaRPr lang="en-US" sz="1600" b="0" dirty="0">
                        <a:solidFill>
                          <a:schemeClr val="bg1"/>
                        </a:solidFill>
                        <a:latin typeface="Arial" panose="020B0604020202020204" pitchFamily="34" charset="0"/>
                        <a:cs typeface="Arial" panose="020B0604020202020204" pitchFamily="34" charset="0"/>
                      </a:endParaRP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xmlns="" val="10000"/>
                  </a:ext>
                </a:extLst>
              </a:tr>
              <a:tr h="1341120">
                <a:tc gridSpan="3">
                  <a:txBody>
                    <a:bodyPr/>
                    <a:lstStyle>
                      <a:lvl1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1pPr>
                      <a:lvl2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2pPr>
                      <a:lvl3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3pPr>
                      <a:lvl4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4pPr>
                      <a:lvl5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5pPr>
                      <a:lvl6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6pPr>
                      <a:lvl7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7pPr>
                      <a:lvl8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8pPr>
                      <a:lvl9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9pPr>
                    </a:lstStyle>
                    <a:p>
                      <a:pPr algn="ctr"/>
                      <a:r>
                        <a:rPr lang="en-US" sz="1800" b="1" dirty="0">
                          <a:solidFill>
                            <a:schemeClr val="bg1"/>
                          </a:solidFill>
                          <a:latin typeface="Arial" panose="020B0604020202020204" pitchFamily="34" charset="0"/>
                          <a:cs typeface="Arial" panose="020B0604020202020204" pitchFamily="34" charset="0"/>
                        </a:rPr>
                        <a:t>Mission </a:t>
                      </a:r>
                    </a:p>
                    <a:p>
                      <a:r>
                        <a:rPr lang="en-US" sz="1600" b="1" kern="1200" dirty="0">
                          <a:solidFill>
                            <a:schemeClr val="bg1"/>
                          </a:solidFill>
                          <a:latin typeface="Arial" panose="020B0604020202020204" pitchFamily="34" charset="0"/>
                          <a:cs typeface="Arial" panose="020B0604020202020204" pitchFamily="34" charset="0"/>
                        </a:rPr>
                        <a:t>In support of this vision, the mission of the Office of Federal Programs (OFP) is to provide leadership in the effective use of federal funds so that all students are prepared to compete in the global community. </a:t>
                      </a:r>
                    </a:p>
                    <a:p>
                      <a:endParaRPr lang="en-US" sz="1600" b="1" dirty="0">
                        <a:solidFill>
                          <a:schemeClr val="bg1"/>
                        </a:solidFill>
                        <a:latin typeface="Arial" panose="020B0604020202020204" pitchFamily="34" charset="0"/>
                        <a:cs typeface="Arial" panose="020B0604020202020204" pitchFamily="34" charset="0"/>
                      </a:endParaRP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xmlns="" val="10001"/>
                  </a:ext>
                </a:extLst>
              </a:tr>
              <a:tr h="1175410">
                <a:tc>
                  <a:txBody>
                    <a:bodyPr/>
                    <a:lstStyle>
                      <a:lvl1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1pPr>
                      <a:lvl2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2pPr>
                      <a:lvl3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3pPr>
                      <a:lvl4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4pPr>
                      <a:lvl5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5pPr>
                      <a:lvl6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6pPr>
                      <a:lvl7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7pPr>
                      <a:lvl8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8pPr>
                      <a:lvl9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9pPr>
                    </a:lstStyle>
                    <a:p>
                      <a:pPr algn="ctr"/>
                      <a:r>
                        <a:rPr lang="en-US" sz="1800" b="1" dirty="0">
                          <a:solidFill>
                            <a:schemeClr val="bg1"/>
                          </a:solidFill>
                          <a:latin typeface="Arial" panose="020B0604020202020204" pitchFamily="34" charset="0"/>
                          <a:cs typeface="Arial" panose="020B0604020202020204" pitchFamily="34" charset="0"/>
                        </a:rPr>
                        <a:t>Goal 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bg1"/>
                          </a:solidFill>
                          <a:latin typeface="Arial" panose="020B0604020202020204" pitchFamily="34" charset="0"/>
                          <a:cs typeface="Arial" panose="020B0604020202020204" pitchFamily="34" charset="0"/>
                        </a:rPr>
                        <a:t>To collaborate across the agency in support of state initiatives</a:t>
                      </a:r>
                      <a:endParaRPr lang="en-US" sz="1600" b="1" dirty="0">
                        <a:solidFill>
                          <a:schemeClr val="bg1"/>
                        </a:solidFill>
                        <a:latin typeface="Arial" panose="020B0604020202020204" pitchFamily="34" charset="0"/>
                        <a:cs typeface="Arial" panose="020B0604020202020204" pitchFamily="34" charset="0"/>
                      </a:endParaRPr>
                    </a:p>
                  </a:txBody>
                  <a:tcPr>
                    <a:solidFill>
                      <a:srgbClr val="0070C0"/>
                    </a:solidFill>
                  </a:tcPr>
                </a:tc>
                <a:tc>
                  <a:txBody>
                    <a:bodyPr/>
                    <a:lstStyle>
                      <a:lvl1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1pPr>
                      <a:lvl2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2pPr>
                      <a:lvl3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3pPr>
                      <a:lvl4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4pPr>
                      <a:lvl5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5pPr>
                      <a:lvl6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6pPr>
                      <a:lvl7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7pPr>
                      <a:lvl8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8pPr>
                      <a:lvl9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9pPr>
                    </a:lstStyle>
                    <a:p>
                      <a:pPr algn="ctr"/>
                      <a:r>
                        <a:rPr lang="en-US" sz="1800" b="1" dirty="0">
                          <a:solidFill>
                            <a:schemeClr val="bg1"/>
                          </a:solidFill>
                          <a:latin typeface="Arial" panose="020B0604020202020204" pitchFamily="34" charset="0"/>
                          <a:cs typeface="Arial" panose="020B0604020202020204" pitchFamily="34" charset="0"/>
                        </a:rPr>
                        <a:t>Goal 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bg1"/>
                          </a:solidFill>
                          <a:latin typeface="Arial" panose="020B0604020202020204" pitchFamily="34" charset="0"/>
                          <a:cs typeface="Arial" panose="020B0604020202020204" pitchFamily="34" charset="0"/>
                        </a:rPr>
                        <a:t>To support district planning and implementation</a:t>
                      </a:r>
                      <a:endParaRPr lang="en-US" sz="1600" b="1" dirty="0">
                        <a:solidFill>
                          <a:schemeClr val="bg1"/>
                        </a:solidFill>
                        <a:latin typeface="Arial" panose="020B0604020202020204" pitchFamily="34" charset="0"/>
                        <a:cs typeface="Arial" panose="020B0604020202020204" pitchFamily="34" charset="0"/>
                      </a:endParaRPr>
                    </a:p>
                  </a:txBody>
                  <a:tcPr>
                    <a:solidFill>
                      <a:srgbClr val="0070C0"/>
                    </a:solidFill>
                  </a:tcPr>
                </a:tc>
                <a:tc>
                  <a:txBody>
                    <a:bodyPr/>
                    <a:lstStyle>
                      <a:lvl1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1pPr>
                      <a:lvl2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2pPr>
                      <a:lvl3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3pPr>
                      <a:lvl4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4pPr>
                      <a:lvl5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5pPr>
                      <a:lvl6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6pPr>
                      <a:lvl7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7pPr>
                      <a:lvl8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8pPr>
                      <a:lvl9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9pPr>
                    </a:lstStyle>
                    <a:p>
                      <a:pPr algn="ctr"/>
                      <a:r>
                        <a:rPr lang="en-US" sz="1800" b="1" dirty="0">
                          <a:solidFill>
                            <a:schemeClr val="bg1"/>
                          </a:solidFill>
                          <a:latin typeface="Arial" panose="020B0604020202020204" pitchFamily="34" charset="0"/>
                          <a:cs typeface="Arial" panose="020B0604020202020204" pitchFamily="34" charset="0"/>
                        </a:rPr>
                        <a:t>Goal</a:t>
                      </a:r>
                      <a:r>
                        <a:rPr lang="en-US" sz="1800" b="1" baseline="0" dirty="0">
                          <a:solidFill>
                            <a:schemeClr val="bg1"/>
                          </a:solidFill>
                          <a:latin typeface="Arial" panose="020B0604020202020204" pitchFamily="34" charset="0"/>
                          <a:cs typeface="Arial" panose="020B0604020202020204" pitchFamily="34" charset="0"/>
                        </a:rPr>
                        <a:t> 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bg1"/>
                          </a:solidFill>
                          <a:latin typeface="Arial" panose="020B0604020202020204" pitchFamily="34" charset="0"/>
                          <a:cs typeface="Arial" panose="020B0604020202020204" pitchFamily="34" charset="0"/>
                        </a:rPr>
                        <a:t>To evaluate and monitor performance</a:t>
                      </a:r>
                      <a:endParaRPr lang="en-US" sz="1600" b="1" dirty="0">
                        <a:solidFill>
                          <a:schemeClr val="bg1"/>
                        </a:solidFill>
                        <a:latin typeface="Arial" panose="020B0604020202020204" pitchFamily="34" charset="0"/>
                        <a:cs typeface="Arial" panose="020B0604020202020204" pitchFamily="34" charset="0"/>
                      </a:endParaRPr>
                    </a:p>
                    <a:p>
                      <a:pPr algn="l"/>
                      <a:endParaRPr lang="en-US" sz="1600" b="1" dirty="0">
                        <a:solidFill>
                          <a:schemeClr val="bg1"/>
                        </a:solidFill>
                        <a:latin typeface="Arial" panose="020B0604020202020204" pitchFamily="34" charset="0"/>
                        <a:cs typeface="Arial" panose="020B0604020202020204" pitchFamily="34" charset="0"/>
                      </a:endParaRPr>
                    </a:p>
                  </a:txBody>
                  <a:tcPr>
                    <a:solidFill>
                      <a:srgbClr val="0070C0"/>
                    </a:solid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332295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Icebreaker Activity</a:t>
            </a:r>
            <a:endParaRPr lang="en-US" dirty="0"/>
          </a:p>
        </p:txBody>
      </p:sp>
      <p:sp>
        <p:nvSpPr>
          <p:cNvPr id="3" name="Text Placeholder 2"/>
          <p:cNvSpPr>
            <a:spLocks noGrp="1"/>
          </p:cNvSpPr>
          <p:nvPr>
            <p:ph type="body" sz="quarter" idx="14"/>
          </p:nvPr>
        </p:nvSpPr>
        <p:spPr/>
        <p:txBody>
          <a:bodyPr/>
          <a:lstStyle/>
          <a:p>
            <a:r>
              <a:rPr lang="en-US" dirty="0" smtClean="0"/>
              <a:t>Who’s In the Room?</a:t>
            </a:r>
            <a:endParaRPr lang="en-US" dirty="0"/>
          </a:p>
        </p:txBody>
      </p:sp>
      <p:sp>
        <p:nvSpPr>
          <p:cNvPr id="4" name="Slide Number Placeholder 3"/>
          <p:cNvSpPr>
            <a:spLocks noGrp="1"/>
          </p:cNvSpPr>
          <p:nvPr>
            <p:ph type="sldNum" idx="12"/>
          </p:nvPr>
        </p:nvSpPr>
        <p:spPr/>
        <p:txBody>
          <a:bodyPr/>
          <a:lstStyle/>
          <a:p>
            <a:fld id="{00000000-1234-1234-1234-123412341234}" type="slidenum">
              <a:rPr lang="en" smtClean="0"/>
              <a:pPr/>
              <a:t>5</a:t>
            </a:fld>
            <a:endParaRPr lang="en" dirty="0"/>
          </a:p>
        </p:txBody>
      </p:sp>
    </p:spTree>
    <p:extLst>
      <p:ext uri="{BB962C8B-B14F-4D97-AF65-F5344CB8AC3E}">
        <p14:creationId xmlns:p14="http://schemas.microsoft.com/office/powerpoint/2010/main" val="2542685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BC21A8C-9B47-4920-9BAF-E081CA50DDAB}"/>
              </a:ext>
            </a:extLst>
          </p:cNvPr>
          <p:cNvSpPr>
            <a:spLocks noGrp="1"/>
          </p:cNvSpPr>
          <p:nvPr>
            <p:ph type="body" sz="quarter" idx="13"/>
          </p:nvPr>
        </p:nvSpPr>
        <p:spPr/>
        <p:txBody>
          <a:bodyPr/>
          <a:lstStyle/>
          <a:p>
            <a:r>
              <a:rPr lang="en-US" dirty="0" smtClean="0"/>
              <a:t>Session Agenda</a:t>
            </a:r>
            <a:endParaRPr lang="en-US" dirty="0"/>
          </a:p>
        </p:txBody>
      </p:sp>
      <p:sp>
        <p:nvSpPr>
          <p:cNvPr id="9" name="Text Placeholder 8">
            <a:extLst>
              <a:ext uri="{FF2B5EF4-FFF2-40B4-BE49-F238E27FC236}">
                <a16:creationId xmlns:a16="http://schemas.microsoft.com/office/drawing/2014/main" xmlns="" id="{EF956EAB-A2CA-47BD-946D-E1E5C7F6B440}"/>
              </a:ext>
            </a:extLst>
          </p:cNvPr>
          <p:cNvSpPr>
            <a:spLocks noGrp="1"/>
          </p:cNvSpPr>
          <p:nvPr>
            <p:ph type="body" sz="quarter" idx="14"/>
          </p:nvPr>
        </p:nvSpPr>
        <p:spPr>
          <a:xfrm>
            <a:off x="415636" y="1152525"/>
            <a:ext cx="8294915" cy="3379134"/>
          </a:xfrm>
        </p:spPr>
        <p:txBody>
          <a:bodyPr/>
          <a:lstStyle/>
          <a:p>
            <a:pPr>
              <a:lnSpc>
                <a:spcPct val="100000"/>
              </a:lnSpc>
              <a:spcBef>
                <a:spcPts val="528"/>
              </a:spcBef>
              <a:spcAft>
                <a:spcPts val="0"/>
              </a:spcAft>
            </a:pPr>
            <a:r>
              <a:rPr lang="en-US" dirty="0"/>
              <a:t>Guidance to successfully implement a 21</a:t>
            </a:r>
            <a:r>
              <a:rPr lang="en-US" baseline="30000" dirty="0"/>
              <a:t>st</a:t>
            </a:r>
            <a:r>
              <a:rPr lang="en-US" dirty="0"/>
              <a:t> CCLC program</a:t>
            </a:r>
          </a:p>
          <a:p>
            <a:pPr>
              <a:lnSpc>
                <a:spcPct val="100000"/>
              </a:lnSpc>
              <a:spcBef>
                <a:spcPts val="528"/>
              </a:spcBef>
              <a:spcAft>
                <a:spcPts val="0"/>
              </a:spcAft>
            </a:pPr>
            <a:r>
              <a:rPr lang="en-US" dirty="0"/>
              <a:t>Program Requirements</a:t>
            </a:r>
          </a:p>
          <a:p>
            <a:pPr>
              <a:lnSpc>
                <a:spcPct val="100000"/>
              </a:lnSpc>
              <a:spcBef>
                <a:spcPts val="528"/>
              </a:spcBef>
              <a:spcAft>
                <a:spcPts val="0"/>
              </a:spcAft>
            </a:pPr>
            <a:r>
              <a:rPr lang="en-US" dirty="0"/>
              <a:t>Evaluation</a:t>
            </a:r>
          </a:p>
          <a:p>
            <a:pPr>
              <a:lnSpc>
                <a:spcPct val="100000"/>
              </a:lnSpc>
              <a:spcBef>
                <a:spcPts val="528"/>
              </a:spcBef>
              <a:spcAft>
                <a:spcPts val="0"/>
              </a:spcAft>
            </a:pPr>
            <a:r>
              <a:rPr lang="en-US" dirty="0"/>
              <a:t>Sustainability</a:t>
            </a:r>
          </a:p>
          <a:p>
            <a:pPr>
              <a:lnSpc>
                <a:spcPct val="100000"/>
              </a:lnSpc>
              <a:spcBef>
                <a:spcPts val="528"/>
              </a:spcBef>
              <a:spcAft>
                <a:spcPts val="0"/>
              </a:spcAft>
            </a:pPr>
            <a:r>
              <a:rPr lang="en-US" dirty="0"/>
              <a:t>Grants Management </a:t>
            </a:r>
          </a:p>
          <a:p>
            <a:pPr>
              <a:lnSpc>
                <a:spcPct val="100000"/>
              </a:lnSpc>
              <a:spcBef>
                <a:spcPts val="528"/>
              </a:spcBef>
              <a:spcAft>
                <a:spcPts val="0"/>
              </a:spcAft>
            </a:pPr>
            <a:r>
              <a:rPr lang="en-US" dirty="0"/>
              <a:t>Monitoring</a:t>
            </a:r>
          </a:p>
        </p:txBody>
      </p:sp>
      <p:sp>
        <p:nvSpPr>
          <p:cNvPr id="4" name="Slide Number Placeholder 3">
            <a:extLst>
              <a:ext uri="{FF2B5EF4-FFF2-40B4-BE49-F238E27FC236}">
                <a16:creationId xmlns:a16="http://schemas.microsoft.com/office/drawing/2014/main" xmlns="" id="{9E4D9FF1-214B-4B3A-A8E0-1E063FACEB20}"/>
              </a:ext>
            </a:extLst>
          </p:cNvPr>
          <p:cNvSpPr>
            <a:spLocks noGrp="1"/>
          </p:cNvSpPr>
          <p:nvPr>
            <p:ph type="sldNum" idx="12"/>
          </p:nvPr>
        </p:nvSpPr>
        <p:spPr/>
        <p:txBody>
          <a:bodyPr/>
          <a:lstStyle/>
          <a:p>
            <a:fld id="{00000000-1234-1234-1234-123412341234}" type="slidenum">
              <a:rPr lang="en" smtClean="0"/>
              <a:pPr/>
              <a:t>6</a:t>
            </a:fld>
            <a:endParaRPr lang="en" dirty="0"/>
          </a:p>
        </p:txBody>
      </p:sp>
      <p:pic>
        <p:nvPicPr>
          <p:cNvPr id="6" name="Picture 5" descr="Screen Clipping">
            <a:extLst>
              <a:ext uri="{FF2B5EF4-FFF2-40B4-BE49-F238E27FC236}">
                <a16:creationId xmlns:a16="http://schemas.microsoft.com/office/drawing/2014/main" xmlns="" id="{18013358-C51F-48AE-A595-B4E2E6F8C38F}"/>
              </a:ext>
            </a:extLst>
          </p:cNvPr>
          <p:cNvPicPr>
            <a:picLocks noChangeAspect="1"/>
          </p:cNvPicPr>
          <p:nvPr/>
        </p:nvPicPr>
        <p:blipFill>
          <a:blip r:embed="rId2"/>
          <a:stretch>
            <a:fillRect/>
          </a:stretch>
        </p:blipFill>
        <p:spPr>
          <a:xfrm>
            <a:off x="4538658" y="2566987"/>
            <a:ext cx="66684" cy="9526"/>
          </a:xfrm>
          <a:prstGeom prst="rect">
            <a:avLst/>
          </a:prstGeom>
        </p:spPr>
      </p:pic>
      <p:pic>
        <p:nvPicPr>
          <p:cNvPr id="8" name="Picture 7" descr="Screen Clipping">
            <a:extLst>
              <a:ext uri="{FF2B5EF4-FFF2-40B4-BE49-F238E27FC236}">
                <a16:creationId xmlns:a16="http://schemas.microsoft.com/office/drawing/2014/main" xmlns="" id="{0FE0A91D-AFAB-4D81-9D9E-286E92D0ABE3}"/>
              </a:ext>
            </a:extLst>
          </p:cNvPr>
          <p:cNvPicPr>
            <a:picLocks noChangeAspect="1"/>
          </p:cNvPicPr>
          <p:nvPr/>
        </p:nvPicPr>
        <p:blipFill>
          <a:blip r:embed="rId3"/>
          <a:stretch>
            <a:fillRect/>
          </a:stretch>
        </p:blipFill>
        <p:spPr>
          <a:xfrm>
            <a:off x="4557710" y="2543171"/>
            <a:ext cx="28579" cy="57158"/>
          </a:xfrm>
          <a:prstGeom prst="rect">
            <a:avLst/>
          </a:prstGeom>
        </p:spPr>
      </p:pic>
    </p:spTree>
    <p:extLst>
      <p:ext uri="{BB962C8B-B14F-4D97-AF65-F5344CB8AC3E}">
        <p14:creationId xmlns:p14="http://schemas.microsoft.com/office/powerpoint/2010/main" val="41606953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4B88542C-00A0-474D-A1A8-5896FD8FDFD6}"/>
              </a:ext>
            </a:extLst>
          </p:cNvPr>
          <p:cNvSpPr>
            <a:spLocks noGrp="1"/>
          </p:cNvSpPr>
          <p:nvPr>
            <p:ph type="body" sz="quarter" idx="13"/>
          </p:nvPr>
        </p:nvSpPr>
        <p:spPr/>
        <p:txBody>
          <a:bodyPr/>
          <a:lstStyle/>
          <a:p>
            <a:r>
              <a:rPr lang="en-US" dirty="0"/>
              <a:t>AND GOALS</a:t>
            </a:r>
          </a:p>
        </p:txBody>
      </p:sp>
      <p:sp>
        <p:nvSpPr>
          <p:cNvPr id="3" name="Text Placeholder 2">
            <a:extLst>
              <a:ext uri="{FF2B5EF4-FFF2-40B4-BE49-F238E27FC236}">
                <a16:creationId xmlns:a16="http://schemas.microsoft.com/office/drawing/2014/main" xmlns="" id="{B259CF35-BA7E-489F-80FE-A6C7E8D4947E}"/>
              </a:ext>
            </a:extLst>
          </p:cNvPr>
          <p:cNvSpPr>
            <a:spLocks noGrp="1"/>
          </p:cNvSpPr>
          <p:nvPr>
            <p:ph type="body" sz="quarter" idx="14"/>
          </p:nvPr>
        </p:nvSpPr>
        <p:spPr/>
        <p:txBody>
          <a:bodyPr/>
          <a:lstStyle/>
          <a:p>
            <a:r>
              <a:rPr lang="en-US" sz="4000" dirty="0"/>
              <a:t>PROGRAM PURPOSE</a:t>
            </a:r>
          </a:p>
        </p:txBody>
      </p:sp>
      <p:sp>
        <p:nvSpPr>
          <p:cNvPr id="4" name="Text Placeholder 3">
            <a:extLst>
              <a:ext uri="{FF2B5EF4-FFF2-40B4-BE49-F238E27FC236}">
                <a16:creationId xmlns:a16="http://schemas.microsoft.com/office/drawing/2014/main" xmlns="" id="{B9925F86-97FD-493C-A871-31E7E8680B09}"/>
              </a:ext>
            </a:extLst>
          </p:cNvPr>
          <p:cNvSpPr>
            <a:spLocks noGrp="1"/>
          </p:cNvSpPr>
          <p:nvPr>
            <p:ph type="body" sz="quarter" idx="15"/>
          </p:nvPr>
        </p:nvSpPr>
        <p:spPr/>
        <p:txBody>
          <a:bodyPr/>
          <a:lstStyle/>
          <a:p>
            <a:endParaRPr lang="en-US"/>
          </a:p>
        </p:txBody>
      </p:sp>
      <p:sp>
        <p:nvSpPr>
          <p:cNvPr id="5" name="Slide Number Placeholder 4">
            <a:extLst>
              <a:ext uri="{FF2B5EF4-FFF2-40B4-BE49-F238E27FC236}">
                <a16:creationId xmlns:a16="http://schemas.microsoft.com/office/drawing/2014/main" xmlns="" id="{B4B1BB94-43A3-4967-91B6-D9630173C113}"/>
              </a:ext>
            </a:extLst>
          </p:cNvPr>
          <p:cNvSpPr>
            <a:spLocks noGrp="1"/>
          </p:cNvSpPr>
          <p:nvPr>
            <p:ph type="sldNum" idx="12"/>
          </p:nvPr>
        </p:nvSpPr>
        <p:spPr/>
        <p:txBody>
          <a:bodyPr/>
          <a:lstStyle/>
          <a:p>
            <a:fld id="{00000000-1234-1234-1234-123412341234}" type="slidenum">
              <a:rPr lang="en" smtClean="0"/>
              <a:pPr/>
              <a:t>7</a:t>
            </a:fld>
            <a:endParaRPr lang="en" dirty="0"/>
          </a:p>
        </p:txBody>
      </p:sp>
    </p:spTree>
    <p:extLst>
      <p:ext uri="{BB962C8B-B14F-4D97-AF65-F5344CB8AC3E}">
        <p14:creationId xmlns:p14="http://schemas.microsoft.com/office/powerpoint/2010/main" val="3296446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r>
              <a:rPr lang="en-US" dirty="0"/>
              <a:t>Program Purpose</a:t>
            </a:r>
          </a:p>
        </p:txBody>
      </p:sp>
      <p:sp>
        <p:nvSpPr>
          <p:cNvPr id="4" name="Slide Number Placeholder 3"/>
          <p:cNvSpPr>
            <a:spLocks noGrp="1"/>
          </p:cNvSpPr>
          <p:nvPr>
            <p:ph type="sldNum" idx="12"/>
          </p:nvPr>
        </p:nvSpPr>
        <p:spPr>
          <a:xfrm>
            <a:off x="8481083" y="4899418"/>
            <a:ext cx="548700" cy="233671"/>
          </a:xfrm>
        </p:spPr>
        <p:txBody>
          <a:bodyPr/>
          <a:lstStyle/>
          <a:p>
            <a:fld id="{00000000-1234-1234-1234-123412341234}" type="slidenum">
              <a:rPr lang="en" smtClean="0"/>
              <a:pPr/>
              <a:t>8</a:t>
            </a:fld>
            <a:endParaRPr lang="en" dirty="0"/>
          </a:p>
        </p:txBody>
      </p:sp>
      <p:sp>
        <p:nvSpPr>
          <p:cNvPr id="7" name="Text Placeholder 6"/>
          <p:cNvSpPr>
            <a:spLocks noGrp="1"/>
          </p:cNvSpPr>
          <p:nvPr>
            <p:ph type="body" sz="quarter" idx="14"/>
          </p:nvPr>
        </p:nvSpPr>
        <p:spPr/>
        <p:txBody>
          <a:bodyPr/>
          <a:lstStyle/>
          <a:p>
            <a:pPr lvl="0" defTabSz="914400">
              <a:lnSpc>
                <a:spcPct val="100000"/>
              </a:lnSpc>
              <a:spcBef>
                <a:spcPct val="20000"/>
              </a:spcBef>
              <a:spcAft>
                <a:spcPts val="0"/>
              </a:spcAft>
              <a:buClrTx/>
              <a:buSzTx/>
              <a:buFont typeface="Arial" pitchFamily="34" charset="0"/>
              <a:buChar char="•"/>
              <a:tabLst/>
            </a:pPr>
            <a:r>
              <a:rPr lang="en-US" sz="2000" kern="1200" dirty="0">
                <a:ea typeface="+mn-ea"/>
                <a:cs typeface="+mn-cs"/>
              </a:rPr>
              <a:t>Provide opportunities for communities to establish or expand activities in community learning centers that:</a:t>
            </a:r>
          </a:p>
          <a:p>
            <a:pPr>
              <a:lnSpc>
                <a:spcPct val="100000"/>
              </a:lnSpc>
              <a:spcBef>
                <a:spcPct val="20000"/>
              </a:spcBef>
              <a:spcAft>
                <a:spcPts val="0"/>
              </a:spcAft>
              <a:buClrTx/>
              <a:buFont typeface="Arial" pitchFamily="34" charset="0"/>
              <a:buChar char="•"/>
            </a:pPr>
            <a:r>
              <a:rPr lang="en-US" sz="2000" kern="1200" dirty="0">
                <a:solidFill>
                  <a:schemeClr val="tx1"/>
                </a:solidFill>
                <a:ea typeface="+mn-ea"/>
                <a:cs typeface="+mn-cs"/>
              </a:rPr>
              <a:t>Provide academic enrichment opportunities for children, particularly for students who attend high-poverty and low performing schools, to meet state and local student standards in core academic subjects</a:t>
            </a:r>
          </a:p>
          <a:p>
            <a:pPr lvl="0" defTabSz="914400">
              <a:lnSpc>
                <a:spcPct val="100000"/>
              </a:lnSpc>
              <a:spcBef>
                <a:spcPct val="20000"/>
              </a:spcBef>
              <a:spcAft>
                <a:spcPts val="0"/>
              </a:spcAft>
              <a:buClrTx/>
              <a:buSzTx/>
              <a:buFont typeface="Arial" pitchFamily="34" charset="0"/>
              <a:buChar char="•"/>
              <a:tabLst/>
            </a:pPr>
            <a:r>
              <a:rPr lang="en-US" sz="2000" kern="1200" dirty="0">
                <a:solidFill>
                  <a:schemeClr val="tx1"/>
                </a:solidFill>
                <a:ea typeface="+mn-ea"/>
                <a:cs typeface="+mn-cs"/>
              </a:rPr>
              <a:t>Offer students a broad array of enrichment activities that can complement their regular academic programs, and</a:t>
            </a:r>
          </a:p>
          <a:p>
            <a:pPr lvl="0" defTabSz="914400">
              <a:lnSpc>
                <a:spcPct val="100000"/>
              </a:lnSpc>
              <a:spcBef>
                <a:spcPct val="20000"/>
              </a:spcBef>
              <a:spcAft>
                <a:spcPts val="0"/>
              </a:spcAft>
              <a:buClrTx/>
              <a:buSzTx/>
              <a:buFont typeface="Arial" pitchFamily="34" charset="0"/>
              <a:buChar char="•"/>
              <a:tabLst/>
            </a:pPr>
            <a:r>
              <a:rPr lang="en-US" sz="2000" kern="1200" dirty="0">
                <a:solidFill>
                  <a:schemeClr val="tx1"/>
                </a:solidFill>
                <a:ea typeface="+mn-ea"/>
                <a:cs typeface="+mn-cs"/>
              </a:rPr>
              <a:t>Offer literacy and other educational services to the families of participating children</a:t>
            </a:r>
          </a:p>
          <a:p>
            <a:pPr marL="0" indent="0">
              <a:buNone/>
            </a:pPr>
            <a:endParaRPr lang="en-US" dirty="0"/>
          </a:p>
          <a:p>
            <a:pPr>
              <a:tabLst/>
            </a:pPr>
            <a:endParaRPr lang="en-US" dirty="0"/>
          </a:p>
        </p:txBody>
      </p:sp>
    </p:spTree>
    <p:extLst>
      <p:ext uri="{BB962C8B-B14F-4D97-AF65-F5344CB8AC3E}">
        <p14:creationId xmlns:p14="http://schemas.microsoft.com/office/powerpoint/2010/main" val="19004810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180DB0FA-C008-4C62-9808-CC23D7B91F7A}"/>
              </a:ext>
            </a:extLst>
          </p:cNvPr>
          <p:cNvSpPr>
            <a:spLocks noGrp="1"/>
          </p:cNvSpPr>
          <p:nvPr>
            <p:ph type="body" sz="quarter" idx="13"/>
          </p:nvPr>
        </p:nvSpPr>
        <p:spPr/>
        <p:txBody>
          <a:bodyPr/>
          <a:lstStyle/>
          <a:p>
            <a:r>
              <a:rPr lang="en-US" dirty="0"/>
              <a:t>Program Goals</a:t>
            </a:r>
          </a:p>
        </p:txBody>
      </p:sp>
      <p:sp>
        <p:nvSpPr>
          <p:cNvPr id="3" name="Text Placeholder 2">
            <a:extLst>
              <a:ext uri="{FF2B5EF4-FFF2-40B4-BE49-F238E27FC236}">
                <a16:creationId xmlns:a16="http://schemas.microsoft.com/office/drawing/2014/main" xmlns="" id="{8EEDC599-F619-4CA6-A199-FC4A9FA652CC}"/>
              </a:ext>
            </a:extLst>
          </p:cNvPr>
          <p:cNvSpPr>
            <a:spLocks noGrp="1"/>
          </p:cNvSpPr>
          <p:nvPr>
            <p:ph type="body" sz="quarter" idx="14"/>
          </p:nvPr>
        </p:nvSpPr>
        <p:spPr/>
        <p:txBody>
          <a:bodyPr>
            <a:normAutofit/>
          </a:bodyPr>
          <a:lstStyle/>
          <a:p>
            <a:pPr lvl="0" defTabSz="914400">
              <a:lnSpc>
                <a:spcPct val="100000"/>
              </a:lnSpc>
              <a:spcBef>
                <a:spcPct val="20000"/>
              </a:spcBef>
              <a:spcAft>
                <a:spcPts val="0"/>
              </a:spcAft>
              <a:buClrTx/>
              <a:buSzTx/>
              <a:buFont typeface="Arial" pitchFamily="34" charset="0"/>
              <a:buChar char="•"/>
              <a:tabLst/>
            </a:pPr>
            <a:r>
              <a:rPr lang="en-US" sz="2000" kern="1200" dirty="0">
                <a:ea typeface="+mn-ea"/>
                <a:cs typeface="+mn-cs"/>
              </a:rPr>
              <a:t>Provide opportunities for academic enrichment, including providing tutorial services to help students, particularly students who attend low-performing schools, to meet the challenging State academic standards (Mississippi State Board of Education Goals 1, 2, 3, 4, 5, and 6)</a:t>
            </a:r>
          </a:p>
          <a:p>
            <a:pPr lvl="0" defTabSz="914400">
              <a:lnSpc>
                <a:spcPct val="100000"/>
              </a:lnSpc>
              <a:spcBef>
                <a:spcPct val="20000"/>
              </a:spcBef>
              <a:spcAft>
                <a:spcPts val="0"/>
              </a:spcAft>
              <a:buClrTx/>
              <a:buSzTx/>
              <a:buFont typeface="Arial" pitchFamily="34" charset="0"/>
              <a:buChar char="•"/>
              <a:tabLst/>
            </a:pPr>
            <a:endParaRPr lang="en-US" sz="2900" kern="1200" dirty="0">
              <a:solidFill>
                <a:srgbClr val="1F497D"/>
              </a:solidFill>
              <a:ea typeface="+mn-ea"/>
              <a:cs typeface="+mn-cs"/>
            </a:endParaRPr>
          </a:p>
          <a:p>
            <a:pPr lvl="0" defTabSz="914400">
              <a:lnSpc>
                <a:spcPct val="100000"/>
              </a:lnSpc>
              <a:spcBef>
                <a:spcPct val="20000"/>
              </a:spcBef>
              <a:spcAft>
                <a:spcPts val="0"/>
              </a:spcAft>
              <a:buClrTx/>
              <a:buSzTx/>
              <a:buFont typeface="Arial" pitchFamily="34" charset="0"/>
              <a:buChar char="•"/>
              <a:tabLst/>
            </a:pPr>
            <a:endParaRPr lang="en-US" sz="2900" kern="1200" dirty="0">
              <a:solidFill>
                <a:srgbClr val="1F497D"/>
              </a:solidFill>
              <a:ea typeface="+mn-ea"/>
              <a:cs typeface="+mn-cs"/>
            </a:endParaRPr>
          </a:p>
          <a:p>
            <a:pPr marL="0" indent="0">
              <a:lnSpc>
                <a:spcPct val="100000"/>
              </a:lnSpc>
              <a:spcAft>
                <a:spcPts val="600"/>
              </a:spcAft>
              <a:buNone/>
            </a:pPr>
            <a:endParaRPr lang="en-US" sz="2000" dirty="0">
              <a:latin typeface="+mn-lt"/>
            </a:endParaRPr>
          </a:p>
        </p:txBody>
      </p:sp>
      <p:sp>
        <p:nvSpPr>
          <p:cNvPr id="4" name="Slide Number Placeholder 3">
            <a:extLst>
              <a:ext uri="{FF2B5EF4-FFF2-40B4-BE49-F238E27FC236}">
                <a16:creationId xmlns:a16="http://schemas.microsoft.com/office/drawing/2014/main" xmlns="" id="{5736281C-F30A-4BDB-8BDE-93251F01F55E}"/>
              </a:ext>
            </a:extLst>
          </p:cNvPr>
          <p:cNvSpPr>
            <a:spLocks noGrp="1"/>
          </p:cNvSpPr>
          <p:nvPr>
            <p:ph type="sldNum" idx="12"/>
          </p:nvPr>
        </p:nvSpPr>
        <p:spPr/>
        <p:txBody>
          <a:bodyPr/>
          <a:lstStyle/>
          <a:p>
            <a:fld id="{00000000-1234-1234-1234-123412341234}" type="slidenum">
              <a:rPr lang="en" smtClean="0"/>
              <a:pPr/>
              <a:t>9</a:t>
            </a:fld>
            <a:endParaRPr lang="en" dirty="0"/>
          </a:p>
        </p:txBody>
      </p:sp>
    </p:spTree>
    <p:extLst>
      <p:ext uri="{BB962C8B-B14F-4D97-AF65-F5344CB8AC3E}">
        <p14:creationId xmlns:p14="http://schemas.microsoft.com/office/powerpoint/2010/main" val="274026530"/>
      </p:ext>
    </p:extLst>
  </p:cSld>
  <p:clrMapOvr>
    <a:masterClrMapping/>
  </p:clrMapOvr>
  <p:timing>
    <p:tnLst>
      <p:par>
        <p:cTn id="1" dur="indefinite" restart="never" nodeType="tmRoot"/>
      </p:par>
    </p:tnLst>
  </p:timing>
</p:sld>
</file>

<file path=ppt/theme/theme1.xml><?xml version="1.0" encoding="utf-8"?>
<a:theme xmlns:a="http://schemas.openxmlformats.org/drawingml/2006/main" name="simple-light-2">
  <a:themeElements>
    <a:clrScheme name="MDE Template_NEW 1">
      <a:dk1>
        <a:srgbClr val="000000"/>
      </a:dk1>
      <a:lt1>
        <a:srgbClr val="FFFFFF"/>
      </a:lt1>
      <a:dk2>
        <a:srgbClr val="797979"/>
      </a:dk2>
      <a:lt2>
        <a:srgbClr val="B0D357"/>
      </a:lt2>
      <a:accent1>
        <a:srgbClr val="B7618C"/>
      </a:accent1>
      <a:accent2>
        <a:srgbClr val="CC0000"/>
      </a:accent2>
      <a:accent3>
        <a:srgbClr val="78909C"/>
      </a:accent3>
      <a:accent4>
        <a:srgbClr val="FFAB40"/>
      </a:accent4>
      <a:accent5>
        <a:srgbClr val="68C7C3"/>
      </a:accent5>
      <a:accent6>
        <a:srgbClr val="1071BD"/>
      </a:accent6>
      <a:hlink>
        <a:srgbClr val="5EAADE"/>
      </a:hlink>
      <a:folHlink>
        <a:srgbClr val="0053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DE_blank template" id="{A72772A2-276F-5A4A-AF91-CCDCB75C27E9}" vid="{D5DF34BD-99C2-DE4E-BC83-08FF9AC52062}"/>
    </a:ext>
  </a:extLst>
</a:theme>
</file>

<file path=ppt/theme/theme2.xml><?xml version="1.0" encoding="utf-8"?>
<a:theme xmlns:a="http://schemas.openxmlformats.org/drawingml/2006/main" name="1_simple-light-2">
  <a:themeElements>
    <a:clrScheme name="MDE Template_NEW 1">
      <a:dk1>
        <a:srgbClr val="000000"/>
      </a:dk1>
      <a:lt1>
        <a:srgbClr val="FFFFFF"/>
      </a:lt1>
      <a:dk2>
        <a:srgbClr val="797979"/>
      </a:dk2>
      <a:lt2>
        <a:srgbClr val="B0D357"/>
      </a:lt2>
      <a:accent1>
        <a:srgbClr val="B7618C"/>
      </a:accent1>
      <a:accent2>
        <a:srgbClr val="CC0000"/>
      </a:accent2>
      <a:accent3>
        <a:srgbClr val="78909C"/>
      </a:accent3>
      <a:accent4>
        <a:srgbClr val="FFAB40"/>
      </a:accent4>
      <a:accent5>
        <a:srgbClr val="68C7C3"/>
      </a:accent5>
      <a:accent6>
        <a:srgbClr val="1071BD"/>
      </a:accent6>
      <a:hlink>
        <a:srgbClr val="5EAADE"/>
      </a:hlink>
      <a:folHlink>
        <a:srgbClr val="0053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DE_blank template" id="{A72772A2-276F-5A4A-AF91-CCDCB75C27E9}" vid="{D5DF34BD-99C2-DE4E-BC83-08FF9AC52062}"/>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MDE_blank template</Template>
  <TotalTime>2564</TotalTime>
  <Words>1239</Words>
  <Application>Microsoft Office PowerPoint</Application>
  <PresentationFormat>On-screen Show (16:9)</PresentationFormat>
  <Paragraphs>237</Paragraphs>
  <Slides>38</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38</vt:i4>
      </vt:variant>
    </vt:vector>
  </HeadingPairs>
  <TitlesOfParts>
    <vt:vector size="43" baseType="lpstr">
      <vt:lpstr>Arial</vt:lpstr>
      <vt:lpstr>Open Sans</vt:lpstr>
      <vt:lpstr>Wingdings</vt:lpstr>
      <vt:lpstr>simple-light-2</vt:lpstr>
      <vt:lpstr>1_simple-light-2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Banks</dc:creator>
  <cp:lastModifiedBy>Farrah Nicholson</cp:lastModifiedBy>
  <cp:revision>112</cp:revision>
  <cp:lastPrinted>2017-11-22T17:46:39Z</cp:lastPrinted>
  <dcterms:created xsi:type="dcterms:W3CDTF">2017-07-07T21:24:14Z</dcterms:created>
  <dcterms:modified xsi:type="dcterms:W3CDTF">2018-02-12T18:20:15Z</dcterms:modified>
</cp:coreProperties>
</file>