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83" r:id="rId3"/>
    <p:sldMasterId id="2147483687" r:id="rId4"/>
    <p:sldMasterId id="2147483692" r:id="rId5"/>
  </p:sldMasterIdLst>
  <p:notesMasterIdLst>
    <p:notesMasterId r:id="rId63"/>
  </p:notesMasterIdLst>
  <p:handoutMasterIdLst>
    <p:handoutMasterId r:id="rId64"/>
  </p:handoutMasterIdLst>
  <p:sldIdLst>
    <p:sldId id="256" r:id="rId6"/>
    <p:sldId id="261" r:id="rId7"/>
    <p:sldId id="262" r:id="rId8"/>
    <p:sldId id="263" r:id="rId9"/>
    <p:sldId id="267" r:id="rId10"/>
    <p:sldId id="266" r:id="rId11"/>
    <p:sldId id="257" r:id="rId12"/>
    <p:sldId id="301" r:id="rId13"/>
    <p:sldId id="300" r:id="rId14"/>
    <p:sldId id="307" r:id="rId15"/>
    <p:sldId id="305" r:id="rId16"/>
    <p:sldId id="331" r:id="rId17"/>
    <p:sldId id="275" r:id="rId18"/>
    <p:sldId id="304" r:id="rId19"/>
    <p:sldId id="269" r:id="rId20"/>
    <p:sldId id="332" r:id="rId21"/>
    <p:sldId id="333" r:id="rId22"/>
    <p:sldId id="334" r:id="rId23"/>
    <p:sldId id="329" r:id="rId24"/>
    <p:sldId id="306" r:id="rId25"/>
    <p:sldId id="325" r:id="rId26"/>
    <p:sldId id="296" r:id="rId27"/>
    <p:sldId id="297" r:id="rId28"/>
    <p:sldId id="309" r:id="rId29"/>
    <p:sldId id="280" r:id="rId30"/>
    <p:sldId id="281" r:id="rId31"/>
    <p:sldId id="282" r:id="rId32"/>
    <p:sldId id="328" r:id="rId33"/>
    <p:sldId id="322" r:id="rId34"/>
    <p:sldId id="311" r:id="rId35"/>
    <p:sldId id="337" r:id="rId36"/>
    <p:sldId id="317" r:id="rId37"/>
    <p:sldId id="338" r:id="rId38"/>
    <p:sldId id="318" r:id="rId39"/>
    <p:sldId id="339" r:id="rId40"/>
    <p:sldId id="320" r:id="rId41"/>
    <p:sldId id="321" r:id="rId42"/>
    <p:sldId id="344" r:id="rId43"/>
    <p:sldId id="345" r:id="rId44"/>
    <p:sldId id="348" r:id="rId45"/>
    <p:sldId id="354" r:id="rId46"/>
    <p:sldId id="355" r:id="rId47"/>
    <p:sldId id="356" r:id="rId48"/>
    <p:sldId id="357" r:id="rId49"/>
    <p:sldId id="363" r:id="rId50"/>
    <p:sldId id="358" r:id="rId51"/>
    <p:sldId id="359" r:id="rId52"/>
    <p:sldId id="360" r:id="rId53"/>
    <p:sldId id="361" r:id="rId54"/>
    <p:sldId id="362" r:id="rId55"/>
    <p:sldId id="286" r:id="rId56"/>
    <p:sldId id="323" r:id="rId57"/>
    <p:sldId id="364" r:id="rId58"/>
    <p:sldId id="340" r:id="rId59"/>
    <p:sldId id="335" r:id="rId60"/>
    <p:sldId id="336" r:id="rId61"/>
    <p:sldId id="308" r:id="rId62"/>
  </p:sldIdLst>
  <p:sldSz cx="12192000" cy="6858000"/>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40A343-D7A4-45F1-BE22-BE530EC45124}">
          <p14:sldIdLst>
            <p14:sldId id="256"/>
            <p14:sldId id="261"/>
            <p14:sldId id="262"/>
            <p14:sldId id="263"/>
            <p14:sldId id="267"/>
            <p14:sldId id="266"/>
          </p14:sldIdLst>
        </p14:section>
        <p14:section name="ESSA Updates" id="{327D22B6-47D0-422B-80C9-1AD8F0FB3D4A}">
          <p14:sldIdLst>
            <p14:sldId id="257"/>
            <p14:sldId id="301"/>
            <p14:sldId id="300"/>
          </p14:sldIdLst>
        </p14:section>
        <p14:section name="Schoolwide Programs" id="{72832033-EE63-4201-8896-EF7D11E97D50}">
          <p14:sldIdLst>
            <p14:sldId id="307"/>
            <p14:sldId id="305"/>
            <p14:sldId id="331"/>
            <p14:sldId id="275"/>
            <p14:sldId id="304"/>
            <p14:sldId id="269"/>
            <p14:sldId id="332"/>
            <p14:sldId id="333"/>
            <p14:sldId id="334"/>
            <p14:sldId id="329"/>
            <p14:sldId id="306"/>
            <p14:sldId id="325"/>
            <p14:sldId id="296"/>
            <p14:sldId id="297"/>
          </p14:sldIdLst>
        </p14:section>
        <p14:section name="Comprehensive Needs Assessment" id="{3759CF56-667E-41B4-9943-216D7DBC5D92}">
          <p14:sldIdLst>
            <p14:sldId id="309"/>
            <p14:sldId id="280"/>
            <p14:sldId id="281"/>
            <p14:sldId id="282"/>
            <p14:sldId id="328"/>
          </p14:sldIdLst>
        </p14:section>
        <p14:section name="District (LEA) Level Plan" id="{3B202629-16DF-4DF6-AB4A-93236D9E16BF}">
          <p14:sldIdLst>
            <p14:sldId id="322"/>
            <p14:sldId id="311"/>
            <p14:sldId id="337"/>
            <p14:sldId id="317"/>
            <p14:sldId id="338"/>
            <p14:sldId id="318"/>
            <p14:sldId id="339"/>
            <p14:sldId id="320"/>
          </p14:sldIdLst>
        </p14:section>
        <p14:section name="School Level Plans" id="{5A733F57-06C8-406F-AF67-96022DDF013F}">
          <p14:sldIdLst>
            <p14:sldId id="321"/>
            <p14:sldId id="344"/>
            <p14:sldId id="345"/>
            <p14:sldId id="348"/>
            <p14:sldId id="354"/>
            <p14:sldId id="355"/>
            <p14:sldId id="356"/>
            <p14:sldId id="357"/>
            <p14:sldId id="363"/>
            <p14:sldId id="358"/>
            <p14:sldId id="359"/>
            <p14:sldId id="360"/>
            <p14:sldId id="361"/>
            <p14:sldId id="362"/>
            <p14:sldId id="286"/>
            <p14:sldId id="323"/>
            <p14:sldId id="364"/>
            <p14:sldId id="340"/>
          </p14:sldIdLst>
        </p14:section>
        <p14:section name="Questions/Answers" id="{B455285E-4B29-4263-838D-2F10B70F9B38}">
          <p14:sldIdLst>
            <p14:sldId id="335"/>
            <p14:sldId id="336"/>
            <p14:sldId id="30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nja Robertson" initials="SR"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6467" autoAdjust="0"/>
  </p:normalViewPr>
  <p:slideViewPr>
    <p:cSldViewPr snapToGrid="0">
      <p:cViewPr varScale="1">
        <p:scale>
          <a:sx n="99" d="100"/>
          <a:sy n="99" d="100"/>
        </p:scale>
        <p:origin x="258"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16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E0067B-0AE4-48BD-8020-ACCB7ABA680D}" type="doc">
      <dgm:prSet loTypeId="urn:microsoft.com/office/officeart/2005/8/layout/process4" loCatId="process" qsTypeId="urn:microsoft.com/office/officeart/2005/8/quickstyle/simple1" qsCatId="simple" csTypeId="urn:microsoft.com/office/officeart/2005/8/colors/accent1_2" csCatId="accent1" phldr="1"/>
      <dgm:spPr/>
    </dgm:pt>
    <dgm:pt modelId="{39CAC2D8-D693-4B44-B966-2D8370F91A56}">
      <dgm:prSet phldrT="[Text]"/>
      <dgm:spPr/>
      <dgm:t>
        <a:bodyPr/>
        <a:lstStyle/>
        <a:p>
          <a:r>
            <a:rPr lang="en-US" b="0" dirty="0">
              <a:latin typeface="Georgia" panose="02040502050405020303" pitchFamily="18" charset="0"/>
            </a:rPr>
            <a:t>Program Planning </a:t>
          </a:r>
        </a:p>
      </dgm:t>
    </dgm:pt>
    <dgm:pt modelId="{325F23DB-29D2-4E61-84C6-6888D881A7C4}" type="parTrans" cxnId="{5ECC12C0-9F03-4D07-BAA3-CCF0C8DF6B61}">
      <dgm:prSet/>
      <dgm:spPr/>
      <dgm:t>
        <a:bodyPr/>
        <a:lstStyle/>
        <a:p>
          <a:endParaRPr lang="en-US"/>
        </a:p>
      </dgm:t>
    </dgm:pt>
    <dgm:pt modelId="{DF7CD717-932C-447C-BF73-63B0315FE9F6}" type="sibTrans" cxnId="{5ECC12C0-9F03-4D07-BAA3-CCF0C8DF6B61}">
      <dgm:prSet/>
      <dgm:spPr/>
      <dgm:t>
        <a:bodyPr/>
        <a:lstStyle/>
        <a:p>
          <a:endParaRPr lang="en-US"/>
        </a:p>
      </dgm:t>
    </dgm:pt>
    <dgm:pt modelId="{7ABC9427-D8EA-4214-BE76-42686EE3580D}">
      <dgm:prSet phldrT="[Text]"/>
      <dgm:spPr>
        <a:ln>
          <a:noFill/>
        </a:ln>
      </dgm:spPr>
      <dgm:t>
        <a:bodyPr/>
        <a:lstStyle/>
        <a:p>
          <a:r>
            <a:rPr lang="en-US" dirty="0">
              <a:latin typeface="Georgia" panose="02040502050405020303" pitchFamily="18" charset="0"/>
            </a:rPr>
            <a:t>Alignment of Resources </a:t>
          </a:r>
        </a:p>
      </dgm:t>
    </dgm:pt>
    <dgm:pt modelId="{313EB256-38B3-4785-A4E9-57D5E6B5BBB6}" type="parTrans" cxnId="{C902E45D-2A00-4CA4-97BA-4D2872984A55}">
      <dgm:prSet/>
      <dgm:spPr/>
      <dgm:t>
        <a:bodyPr/>
        <a:lstStyle/>
        <a:p>
          <a:endParaRPr lang="en-US"/>
        </a:p>
      </dgm:t>
    </dgm:pt>
    <dgm:pt modelId="{A4C56B91-E4BC-4E98-9C1C-F5AE2C5AC128}" type="sibTrans" cxnId="{C902E45D-2A00-4CA4-97BA-4D2872984A55}">
      <dgm:prSet/>
      <dgm:spPr/>
      <dgm:t>
        <a:bodyPr/>
        <a:lstStyle/>
        <a:p>
          <a:endParaRPr lang="en-US"/>
        </a:p>
      </dgm:t>
    </dgm:pt>
    <dgm:pt modelId="{4C08241D-EDA5-4269-9096-7545D8C8C293}">
      <dgm:prSet phldrT="[Text]"/>
      <dgm:spPr>
        <a:ln>
          <a:noFill/>
        </a:ln>
      </dgm:spPr>
      <dgm:t>
        <a:bodyPr/>
        <a:lstStyle/>
        <a:p>
          <a:r>
            <a:rPr lang="en-US" dirty="0">
              <a:latin typeface="Georgia" panose="02040502050405020303" pitchFamily="18" charset="0"/>
            </a:rPr>
            <a:t>Strategic Planning</a:t>
          </a:r>
          <a:endParaRPr lang="en-US" b="0" dirty="0">
            <a:latin typeface="Georgia" panose="02040502050405020303" pitchFamily="18" charset="0"/>
          </a:endParaRPr>
        </a:p>
      </dgm:t>
    </dgm:pt>
    <dgm:pt modelId="{EF6FC7C1-4995-4168-A8F2-F5D38FB5EEF1}" type="parTrans" cxnId="{86D8265C-14ED-4449-886E-B2EDD8765258}">
      <dgm:prSet/>
      <dgm:spPr/>
      <dgm:t>
        <a:bodyPr/>
        <a:lstStyle/>
        <a:p>
          <a:endParaRPr lang="en-US"/>
        </a:p>
      </dgm:t>
    </dgm:pt>
    <dgm:pt modelId="{B08BE6B2-9F79-49F3-8F50-B96B50A1C47B}" type="sibTrans" cxnId="{86D8265C-14ED-4449-886E-B2EDD8765258}">
      <dgm:prSet/>
      <dgm:spPr/>
      <dgm:t>
        <a:bodyPr/>
        <a:lstStyle/>
        <a:p>
          <a:endParaRPr lang="en-US"/>
        </a:p>
      </dgm:t>
    </dgm:pt>
    <dgm:pt modelId="{F48854C9-3026-49AF-BC7F-4039D3278A13}">
      <dgm:prSet phldrT="[Text]"/>
      <dgm:spPr>
        <a:ln>
          <a:noFill/>
        </a:ln>
      </dgm:spPr>
      <dgm:t>
        <a:bodyPr/>
        <a:lstStyle/>
        <a:p>
          <a:r>
            <a:rPr lang="en-US" dirty="0">
              <a:latin typeface="Georgia" panose="02040502050405020303" pitchFamily="18" charset="0"/>
            </a:rPr>
            <a:t>Expected Student Outcomes </a:t>
          </a:r>
        </a:p>
      </dgm:t>
    </dgm:pt>
    <dgm:pt modelId="{38DB13C4-0EE6-4E7D-AA0F-5B255EE76E28}" type="parTrans" cxnId="{16988C9E-AE31-42F7-99CD-9C358D094628}">
      <dgm:prSet/>
      <dgm:spPr/>
      <dgm:t>
        <a:bodyPr/>
        <a:lstStyle/>
        <a:p>
          <a:endParaRPr lang="en-US"/>
        </a:p>
      </dgm:t>
    </dgm:pt>
    <dgm:pt modelId="{8332E168-149C-4F72-A250-E84CA51F1F59}" type="sibTrans" cxnId="{16988C9E-AE31-42F7-99CD-9C358D094628}">
      <dgm:prSet/>
      <dgm:spPr/>
      <dgm:t>
        <a:bodyPr/>
        <a:lstStyle/>
        <a:p>
          <a:endParaRPr lang="en-US"/>
        </a:p>
      </dgm:t>
    </dgm:pt>
    <dgm:pt modelId="{011D22CE-4361-4102-ADD0-C79AC5943F8B}">
      <dgm:prSet phldrT="[Text]"/>
      <dgm:spPr>
        <a:ln>
          <a:noFill/>
        </a:ln>
      </dgm:spPr>
      <dgm:t>
        <a:bodyPr/>
        <a:lstStyle/>
        <a:p>
          <a:r>
            <a:rPr lang="en-US" b="0" dirty="0">
              <a:latin typeface="Georgia" panose="02040502050405020303" pitchFamily="18" charset="0"/>
            </a:rPr>
            <a:t>Data Analysis</a:t>
          </a:r>
        </a:p>
      </dgm:t>
    </dgm:pt>
    <dgm:pt modelId="{9529F583-5E53-47AA-826D-7F4FE3805F65}" type="parTrans" cxnId="{35FB9E68-8B4F-4624-9393-1E44ED12111C}">
      <dgm:prSet/>
      <dgm:spPr/>
      <dgm:t>
        <a:bodyPr/>
        <a:lstStyle/>
        <a:p>
          <a:endParaRPr lang="en-US"/>
        </a:p>
      </dgm:t>
    </dgm:pt>
    <dgm:pt modelId="{465F063A-1BD8-49D2-9DB1-87A0A79AA46D}" type="sibTrans" cxnId="{35FB9E68-8B4F-4624-9393-1E44ED12111C}">
      <dgm:prSet/>
      <dgm:spPr/>
      <dgm:t>
        <a:bodyPr/>
        <a:lstStyle/>
        <a:p>
          <a:endParaRPr lang="en-US"/>
        </a:p>
      </dgm:t>
    </dgm:pt>
    <dgm:pt modelId="{54C29D2F-85ED-4EC7-86AE-50556C4995C5}">
      <dgm:prSet phldrT="[Text]"/>
      <dgm:spPr>
        <a:ln>
          <a:noFill/>
        </a:ln>
      </dgm:spPr>
      <dgm:t>
        <a:bodyPr/>
        <a:lstStyle/>
        <a:p>
          <a:r>
            <a:rPr lang="en-US" dirty="0">
              <a:latin typeface="Georgia" panose="02040502050405020303" pitchFamily="18" charset="0"/>
            </a:rPr>
            <a:t>Effectiveness</a:t>
          </a:r>
        </a:p>
      </dgm:t>
    </dgm:pt>
    <dgm:pt modelId="{098AE256-2839-4DA8-AA61-30A963271EAC}" type="parTrans" cxnId="{3806DB6E-9830-4AD8-A9D2-D9EFB8A86AB9}">
      <dgm:prSet/>
      <dgm:spPr/>
      <dgm:t>
        <a:bodyPr/>
        <a:lstStyle/>
        <a:p>
          <a:endParaRPr lang="en-US"/>
        </a:p>
      </dgm:t>
    </dgm:pt>
    <dgm:pt modelId="{ADA3F68F-0AE0-4D06-879E-DFC9F52D6D5B}" type="sibTrans" cxnId="{3806DB6E-9830-4AD8-A9D2-D9EFB8A86AB9}">
      <dgm:prSet/>
      <dgm:spPr/>
      <dgm:t>
        <a:bodyPr/>
        <a:lstStyle/>
        <a:p>
          <a:endParaRPr lang="en-US"/>
        </a:p>
      </dgm:t>
    </dgm:pt>
    <dgm:pt modelId="{6BD5374B-2ED7-4163-AB6E-F3D9BB07276B}" type="pres">
      <dgm:prSet presAssocID="{57E0067B-0AE4-48BD-8020-ACCB7ABA680D}" presName="Name0" presStyleCnt="0">
        <dgm:presLayoutVars>
          <dgm:dir/>
          <dgm:animLvl val="lvl"/>
          <dgm:resizeHandles val="exact"/>
        </dgm:presLayoutVars>
      </dgm:prSet>
      <dgm:spPr/>
    </dgm:pt>
    <dgm:pt modelId="{82D0D036-D7E0-459F-B01C-3C863C9C5228}" type="pres">
      <dgm:prSet presAssocID="{54C29D2F-85ED-4EC7-86AE-50556C4995C5}" presName="boxAndChildren" presStyleCnt="0"/>
      <dgm:spPr/>
    </dgm:pt>
    <dgm:pt modelId="{C60CEFC1-6350-48B7-B59C-0F9FC4BA223A}" type="pres">
      <dgm:prSet presAssocID="{54C29D2F-85ED-4EC7-86AE-50556C4995C5}" presName="parentTextBox" presStyleLbl="node1" presStyleIdx="0" presStyleCnt="6"/>
      <dgm:spPr/>
    </dgm:pt>
    <dgm:pt modelId="{C9CCA4FE-7A3C-4A56-AE15-AD132DBCFC02}" type="pres">
      <dgm:prSet presAssocID="{8332E168-149C-4F72-A250-E84CA51F1F59}" presName="sp" presStyleCnt="0"/>
      <dgm:spPr/>
    </dgm:pt>
    <dgm:pt modelId="{2DFF8979-494A-4B86-AFE6-E71D2BDB3406}" type="pres">
      <dgm:prSet presAssocID="{F48854C9-3026-49AF-BC7F-4039D3278A13}" presName="arrowAndChildren" presStyleCnt="0"/>
      <dgm:spPr/>
    </dgm:pt>
    <dgm:pt modelId="{AF9040BB-E601-4AED-948B-180AD8EA1A1E}" type="pres">
      <dgm:prSet presAssocID="{F48854C9-3026-49AF-BC7F-4039D3278A13}" presName="parentTextArrow" presStyleLbl="node1" presStyleIdx="1" presStyleCnt="6" custLinFactNeighborX="461" custLinFactNeighborY="-3932"/>
      <dgm:spPr/>
    </dgm:pt>
    <dgm:pt modelId="{71427C22-244A-4A49-9638-D08F697BD5D2}" type="pres">
      <dgm:prSet presAssocID="{A4C56B91-E4BC-4E98-9C1C-F5AE2C5AC128}" presName="sp" presStyleCnt="0"/>
      <dgm:spPr/>
    </dgm:pt>
    <dgm:pt modelId="{1452954A-CFCC-4B86-A7A3-07E61C672BDF}" type="pres">
      <dgm:prSet presAssocID="{7ABC9427-D8EA-4214-BE76-42686EE3580D}" presName="arrowAndChildren" presStyleCnt="0"/>
      <dgm:spPr/>
    </dgm:pt>
    <dgm:pt modelId="{CE577005-661D-49C0-9F4C-24BA617470F7}" type="pres">
      <dgm:prSet presAssocID="{7ABC9427-D8EA-4214-BE76-42686EE3580D}" presName="parentTextArrow" presStyleLbl="node1" presStyleIdx="2" presStyleCnt="6" custLinFactNeighborX="461" custLinFactNeighborY="-3932"/>
      <dgm:spPr/>
    </dgm:pt>
    <dgm:pt modelId="{33DCF83A-DEE1-4107-A7DF-E085EEEE3AF0}" type="pres">
      <dgm:prSet presAssocID="{DF7CD717-932C-447C-BF73-63B0315FE9F6}" presName="sp" presStyleCnt="0"/>
      <dgm:spPr/>
    </dgm:pt>
    <dgm:pt modelId="{524FE6EA-EC50-4E40-A437-5FB5D089B98A}" type="pres">
      <dgm:prSet presAssocID="{39CAC2D8-D693-4B44-B966-2D8370F91A56}" presName="arrowAndChildren" presStyleCnt="0"/>
      <dgm:spPr/>
    </dgm:pt>
    <dgm:pt modelId="{062BC5ED-2D30-4A51-B162-74922C8DBEA6}" type="pres">
      <dgm:prSet presAssocID="{39CAC2D8-D693-4B44-B966-2D8370F91A56}" presName="parentTextArrow" presStyleLbl="node1" presStyleIdx="3" presStyleCnt="6"/>
      <dgm:spPr/>
    </dgm:pt>
    <dgm:pt modelId="{0C0E692A-06C1-4C0D-B786-1CB86D824964}" type="pres">
      <dgm:prSet presAssocID="{465F063A-1BD8-49D2-9DB1-87A0A79AA46D}" presName="sp" presStyleCnt="0"/>
      <dgm:spPr/>
    </dgm:pt>
    <dgm:pt modelId="{B6855B90-FC78-44FA-93E8-0155B8403643}" type="pres">
      <dgm:prSet presAssocID="{011D22CE-4361-4102-ADD0-C79AC5943F8B}" presName="arrowAndChildren" presStyleCnt="0"/>
      <dgm:spPr/>
    </dgm:pt>
    <dgm:pt modelId="{D9BF8D32-DF56-4EE9-9365-73A94D27C1C7}" type="pres">
      <dgm:prSet presAssocID="{011D22CE-4361-4102-ADD0-C79AC5943F8B}" presName="parentTextArrow" presStyleLbl="node1" presStyleIdx="4" presStyleCnt="6"/>
      <dgm:spPr/>
    </dgm:pt>
    <dgm:pt modelId="{1FF08E32-2FF8-41C2-B391-105776BBBB63}" type="pres">
      <dgm:prSet presAssocID="{B08BE6B2-9F79-49F3-8F50-B96B50A1C47B}" presName="sp" presStyleCnt="0"/>
      <dgm:spPr/>
    </dgm:pt>
    <dgm:pt modelId="{D393B8A2-D4D8-458A-915C-01EDA3AA1F8B}" type="pres">
      <dgm:prSet presAssocID="{4C08241D-EDA5-4269-9096-7545D8C8C293}" presName="arrowAndChildren" presStyleCnt="0"/>
      <dgm:spPr/>
    </dgm:pt>
    <dgm:pt modelId="{9067A665-8DA3-47DD-B64B-B63A20DEAEC7}" type="pres">
      <dgm:prSet presAssocID="{4C08241D-EDA5-4269-9096-7545D8C8C293}" presName="parentTextArrow" presStyleLbl="node1" presStyleIdx="5" presStyleCnt="6"/>
      <dgm:spPr/>
    </dgm:pt>
  </dgm:ptLst>
  <dgm:cxnLst>
    <dgm:cxn modelId="{5E188FFE-70A8-4DE7-8615-7AC38C3EF909}" type="presOf" srcId="{7ABC9427-D8EA-4214-BE76-42686EE3580D}" destId="{CE577005-661D-49C0-9F4C-24BA617470F7}" srcOrd="0" destOrd="0" presId="urn:microsoft.com/office/officeart/2005/8/layout/process4"/>
    <dgm:cxn modelId="{61531106-A331-45A2-BA27-F84FE9DE626F}" type="presOf" srcId="{57E0067B-0AE4-48BD-8020-ACCB7ABA680D}" destId="{6BD5374B-2ED7-4163-AB6E-F3D9BB07276B}" srcOrd="0" destOrd="0" presId="urn:microsoft.com/office/officeart/2005/8/layout/process4"/>
    <dgm:cxn modelId="{5ECC12C0-9F03-4D07-BAA3-CCF0C8DF6B61}" srcId="{57E0067B-0AE4-48BD-8020-ACCB7ABA680D}" destId="{39CAC2D8-D693-4B44-B966-2D8370F91A56}" srcOrd="2" destOrd="0" parTransId="{325F23DB-29D2-4E61-84C6-6888D881A7C4}" sibTransId="{DF7CD717-932C-447C-BF73-63B0315FE9F6}"/>
    <dgm:cxn modelId="{6D9A09ED-C8D6-4215-8018-C3FF1D028C33}" type="presOf" srcId="{011D22CE-4361-4102-ADD0-C79AC5943F8B}" destId="{D9BF8D32-DF56-4EE9-9365-73A94D27C1C7}" srcOrd="0" destOrd="0" presId="urn:microsoft.com/office/officeart/2005/8/layout/process4"/>
    <dgm:cxn modelId="{16988C9E-AE31-42F7-99CD-9C358D094628}" srcId="{57E0067B-0AE4-48BD-8020-ACCB7ABA680D}" destId="{F48854C9-3026-49AF-BC7F-4039D3278A13}" srcOrd="4" destOrd="0" parTransId="{38DB13C4-0EE6-4E7D-AA0F-5B255EE76E28}" sibTransId="{8332E168-149C-4F72-A250-E84CA51F1F59}"/>
    <dgm:cxn modelId="{C902E45D-2A00-4CA4-97BA-4D2872984A55}" srcId="{57E0067B-0AE4-48BD-8020-ACCB7ABA680D}" destId="{7ABC9427-D8EA-4214-BE76-42686EE3580D}" srcOrd="3" destOrd="0" parTransId="{313EB256-38B3-4785-A4E9-57D5E6B5BBB6}" sibTransId="{A4C56B91-E4BC-4E98-9C1C-F5AE2C5AC128}"/>
    <dgm:cxn modelId="{3806DB6E-9830-4AD8-A9D2-D9EFB8A86AB9}" srcId="{57E0067B-0AE4-48BD-8020-ACCB7ABA680D}" destId="{54C29D2F-85ED-4EC7-86AE-50556C4995C5}" srcOrd="5" destOrd="0" parTransId="{098AE256-2839-4DA8-AA61-30A963271EAC}" sibTransId="{ADA3F68F-0AE0-4D06-879E-DFC9F52D6D5B}"/>
    <dgm:cxn modelId="{86D8265C-14ED-4449-886E-B2EDD8765258}" srcId="{57E0067B-0AE4-48BD-8020-ACCB7ABA680D}" destId="{4C08241D-EDA5-4269-9096-7545D8C8C293}" srcOrd="0" destOrd="0" parTransId="{EF6FC7C1-4995-4168-A8F2-F5D38FB5EEF1}" sibTransId="{B08BE6B2-9F79-49F3-8F50-B96B50A1C47B}"/>
    <dgm:cxn modelId="{35FB9E68-8B4F-4624-9393-1E44ED12111C}" srcId="{57E0067B-0AE4-48BD-8020-ACCB7ABA680D}" destId="{011D22CE-4361-4102-ADD0-C79AC5943F8B}" srcOrd="1" destOrd="0" parTransId="{9529F583-5E53-47AA-826D-7F4FE3805F65}" sibTransId="{465F063A-1BD8-49D2-9DB1-87A0A79AA46D}"/>
    <dgm:cxn modelId="{D1D0B41B-FE67-4F29-9F72-365CF83D85F9}" type="presOf" srcId="{54C29D2F-85ED-4EC7-86AE-50556C4995C5}" destId="{C60CEFC1-6350-48B7-B59C-0F9FC4BA223A}" srcOrd="0" destOrd="0" presId="urn:microsoft.com/office/officeart/2005/8/layout/process4"/>
    <dgm:cxn modelId="{B08E6B0C-D172-40B3-9267-CF17D30694BF}" type="presOf" srcId="{4C08241D-EDA5-4269-9096-7545D8C8C293}" destId="{9067A665-8DA3-47DD-B64B-B63A20DEAEC7}" srcOrd="0" destOrd="0" presId="urn:microsoft.com/office/officeart/2005/8/layout/process4"/>
    <dgm:cxn modelId="{D67749D7-A269-4D13-9430-07DDFE7039DC}" type="presOf" srcId="{39CAC2D8-D693-4B44-B966-2D8370F91A56}" destId="{062BC5ED-2D30-4A51-B162-74922C8DBEA6}" srcOrd="0" destOrd="0" presId="urn:microsoft.com/office/officeart/2005/8/layout/process4"/>
    <dgm:cxn modelId="{80FADA48-11DB-4A75-A5F6-91ADCD909C42}" type="presOf" srcId="{F48854C9-3026-49AF-BC7F-4039D3278A13}" destId="{AF9040BB-E601-4AED-948B-180AD8EA1A1E}" srcOrd="0" destOrd="0" presId="urn:microsoft.com/office/officeart/2005/8/layout/process4"/>
    <dgm:cxn modelId="{72EA1874-5F5C-4005-93B0-94721D2FF179}" type="presParOf" srcId="{6BD5374B-2ED7-4163-AB6E-F3D9BB07276B}" destId="{82D0D036-D7E0-459F-B01C-3C863C9C5228}" srcOrd="0" destOrd="0" presId="urn:microsoft.com/office/officeart/2005/8/layout/process4"/>
    <dgm:cxn modelId="{200B8E89-BE4E-4200-BD81-13A2F40A8EC2}" type="presParOf" srcId="{82D0D036-D7E0-459F-B01C-3C863C9C5228}" destId="{C60CEFC1-6350-48B7-B59C-0F9FC4BA223A}" srcOrd="0" destOrd="0" presId="urn:microsoft.com/office/officeart/2005/8/layout/process4"/>
    <dgm:cxn modelId="{DBE0EE75-15C2-4753-B393-9C9E2EC3BD8B}" type="presParOf" srcId="{6BD5374B-2ED7-4163-AB6E-F3D9BB07276B}" destId="{C9CCA4FE-7A3C-4A56-AE15-AD132DBCFC02}" srcOrd="1" destOrd="0" presId="urn:microsoft.com/office/officeart/2005/8/layout/process4"/>
    <dgm:cxn modelId="{E031E2C0-0731-4DC1-BBA3-0551C5980BCB}" type="presParOf" srcId="{6BD5374B-2ED7-4163-AB6E-F3D9BB07276B}" destId="{2DFF8979-494A-4B86-AFE6-E71D2BDB3406}" srcOrd="2" destOrd="0" presId="urn:microsoft.com/office/officeart/2005/8/layout/process4"/>
    <dgm:cxn modelId="{927DD5F1-504B-4E46-BB2B-C876BECF46BB}" type="presParOf" srcId="{2DFF8979-494A-4B86-AFE6-E71D2BDB3406}" destId="{AF9040BB-E601-4AED-948B-180AD8EA1A1E}" srcOrd="0" destOrd="0" presId="urn:microsoft.com/office/officeart/2005/8/layout/process4"/>
    <dgm:cxn modelId="{2BA87CCE-3102-4AB0-9B33-DEFF5D9849C8}" type="presParOf" srcId="{6BD5374B-2ED7-4163-AB6E-F3D9BB07276B}" destId="{71427C22-244A-4A49-9638-D08F697BD5D2}" srcOrd="3" destOrd="0" presId="urn:microsoft.com/office/officeart/2005/8/layout/process4"/>
    <dgm:cxn modelId="{E1700D6D-9369-4758-9972-8D2205FDFB39}" type="presParOf" srcId="{6BD5374B-2ED7-4163-AB6E-F3D9BB07276B}" destId="{1452954A-CFCC-4B86-A7A3-07E61C672BDF}" srcOrd="4" destOrd="0" presId="urn:microsoft.com/office/officeart/2005/8/layout/process4"/>
    <dgm:cxn modelId="{566994BF-15D2-4DD9-8CEE-84B8501F2E40}" type="presParOf" srcId="{1452954A-CFCC-4B86-A7A3-07E61C672BDF}" destId="{CE577005-661D-49C0-9F4C-24BA617470F7}" srcOrd="0" destOrd="0" presId="urn:microsoft.com/office/officeart/2005/8/layout/process4"/>
    <dgm:cxn modelId="{DE6366AA-C829-4405-9CDC-B2A9C522CF93}" type="presParOf" srcId="{6BD5374B-2ED7-4163-AB6E-F3D9BB07276B}" destId="{33DCF83A-DEE1-4107-A7DF-E085EEEE3AF0}" srcOrd="5" destOrd="0" presId="urn:microsoft.com/office/officeart/2005/8/layout/process4"/>
    <dgm:cxn modelId="{E2324B8F-F3DE-476D-AC94-1BA3ACAA6E9B}" type="presParOf" srcId="{6BD5374B-2ED7-4163-AB6E-F3D9BB07276B}" destId="{524FE6EA-EC50-4E40-A437-5FB5D089B98A}" srcOrd="6" destOrd="0" presId="urn:microsoft.com/office/officeart/2005/8/layout/process4"/>
    <dgm:cxn modelId="{D4929783-069B-47DE-BB5D-7AE4A2BC5F9B}" type="presParOf" srcId="{524FE6EA-EC50-4E40-A437-5FB5D089B98A}" destId="{062BC5ED-2D30-4A51-B162-74922C8DBEA6}" srcOrd="0" destOrd="0" presId="urn:microsoft.com/office/officeart/2005/8/layout/process4"/>
    <dgm:cxn modelId="{EEF37B78-6B32-4592-A232-D1B5DE9B14B4}" type="presParOf" srcId="{6BD5374B-2ED7-4163-AB6E-F3D9BB07276B}" destId="{0C0E692A-06C1-4C0D-B786-1CB86D824964}" srcOrd="7" destOrd="0" presId="urn:microsoft.com/office/officeart/2005/8/layout/process4"/>
    <dgm:cxn modelId="{75EE5B26-6D3C-4085-8257-C760A757FA2C}" type="presParOf" srcId="{6BD5374B-2ED7-4163-AB6E-F3D9BB07276B}" destId="{B6855B90-FC78-44FA-93E8-0155B8403643}" srcOrd="8" destOrd="0" presId="urn:microsoft.com/office/officeart/2005/8/layout/process4"/>
    <dgm:cxn modelId="{A903306D-2C98-4E3C-83DC-AEA358DE9700}" type="presParOf" srcId="{B6855B90-FC78-44FA-93E8-0155B8403643}" destId="{D9BF8D32-DF56-4EE9-9365-73A94D27C1C7}" srcOrd="0" destOrd="0" presId="urn:microsoft.com/office/officeart/2005/8/layout/process4"/>
    <dgm:cxn modelId="{17AE7554-4BF9-4418-B553-BABD717588C3}" type="presParOf" srcId="{6BD5374B-2ED7-4163-AB6E-F3D9BB07276B}" destId="{1FF08E32-2FF8-41C2-B391-105776BBBB63}" srcOrd="9" destOrd="0" presId="urn:microsoft.com/office/officeart/2005/8/layout/process4"/>
    <dgm:cxn modelId="{4256B9BA-1A5B-457A-9441-7DB14B7716BF}" type="presParOf" srcId="{6BD5374B-2ED7-4163-AB6E-F3D9BB07276B}" destId="{D393B8A2-D4D8-458A-915C-01EDA3AA1F8B}" srcOrd="10" destOrd="0" presId="urn:microsoft.com/office/officeart/2005/8/layout/process4"/>
    <dgm:cxn modelId="{9C6813FE-4BB4-41F8-B356-46C412D341B9}" type="presParOf" srcId="{D393B8A2-D4D8-458A-915C-01EDA3AA1F8B}" destId="{9067A665-8DA3-47DD-B64B-B63A20DEAEC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5914B7-53A4-48F8-9028-4AA710F7396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2A6C13D1-82AB-4367-B0CA-BEC844E2A0FA}">
      <dgm:prSet phldrT="[Text]" custT="1"/>
      <dgm:spPr/>
      <dgm:t>
        <a:bodyPr/>
        <a:lstStyle/>
        <a:p>
          <a:r>
            <a:rPr lang="en-US" sz="1200" dirty="0">
              <a:latin typeface="Georgia" panose="02040502050405020303" pitchFamily="18" charset="0"/>
            </a:rPr>
            <a:t>Curriculum and Instruction</a:t>
          </a:r>
        </a:p>
      </dgm:t>
    </dgm:pt>
    <dgm:pt modelId="{E632FFA5-7568-40FC-828C-FA93D96D2D2B}" type="parTrans" cxnId="{D9AFF35E-6811-4973-9A64-AA5D36D524D6}">
      <dgm:prSet/>
      <dgm:spPr/>
      <dgm:t>
        <a:bodyPr/>
        <a:lstStyle/>
        <a:p>
          <a:endParaRPr lang="en-US">
            <a:latin typeface="Georgia" panose="02040502050405020303" pitchFamily="18" charset="0"/>
          </a:endParaRPr>
        </a:p>
      </dgm:t>
    </dgm:pt>
    <dgm:pt modelId="{84E73704-7F1C-42B7-BBA5-12E42B039568}" type="sibTrans" cxnId="{D9AFF35E-6811-4973-9A64-AA5D36D524D6}">
      <dgm:prSet/>
      <dgm:spPr/>
      <dgm:t>
        <a:bodyPr/>
        <a:lstStyle/>
        <a:p>
          <a:endParaRPr lang="en-US" dirty="0">
            <a:latin typeface="Georgia" panose="02040502050405020303" pitchFamily="18" charset="0"/>
          </a:endParaRPr>
        </a:p>
      </dgm:t>
    </dgm:pt>
    <dgm:pt modelId="{58AE6164-F706-4127-8DC3-5277C72397DA}">
      <dgm:prSet phldrT="[Text]" custT="1"/>
      <dgm:spPr/>
      <dgm:t>
        <a:bodyPr/>
        <a:lstStyle/>
        <a:p>
          <a:r>
            <a:rPr lang="en-US" sz="1200" dirty="0">
              <a:latin typeface="Georgia" panose="02040502050405020303" pitchFamily="18" charset="0"/>
            </a:rPr>
            <a:t>Student Achievement</a:t>
          </a:r>
        </a:p>
      </dgm:t>
    </dgm:pt>
    <dgm:pt modelId="{C3830B9E-DB23-4389-AA21-6C67657D6B51}" type="parTrans" cxnId="{E0EE494B-7050-451C-BAE6-94DA0DE383E6}">
      <dgm:prSet/>
      <dgm:spPr/>
      <dgm:t>
        <a:bodyPr/>
        <a:lstStyle/>
        <a:p>
          <a:endParaRPr lang="en-US">
            <a:latin typeface="Georgia" panose="02040502050405020303" pitchFamily="18" charset="0"/>
          </a:endParaRPr>
        </a:p>
      </dgm:t>
    </dgm:pt>
    <dgm:pt modelId="{EB33A7FB-CF10-49B4-819C-48B2BA80ADB2}" type="sibTrans" cxnId="{E0EE494B-7050-451C-BAE6-94DA0DE383E6}">
      <dgm:prSet/>
      <dgm:spPr/>
      <dgm:t>
        <a:bodyPr/>
        <a:lstStyle/>
        <a:p>
          <a:endParaRPr lang="en-US">
            <a:latin typeface="Georgia" panose="02040502050405020303" pitchFamily="18" charset="0"/>
          </a:endParaRPr>
        </a:p>
      </dgm:t>
    </dgm:pt>
    <dgm:pt modelId="{13040883-8C06-41B3-AC41-EB8AF69BDE4B}">
      <dgm:prSet phldrT="[Text]" custT="1"/>
      <dgm:spPr/>
      <dgm:t>
        <a:bodyPr/>
        <a:lstStyle/>
        <a:p>
          <a:r>
            <a:rPr lang="en-US" sz="1100" dirty="0">
              <a:latin typeface="Georgia" panose="02040502050405020303" pitchFamily="18" charset="0"/>
            </a:rPr>
            <a:t>Family and Community Involvement</a:t>
          </a:r>
        </a:p>
      </dgm:t>
    </dgm:pt>
    <dgm:pt modelId="{D6940578-B8EA-4045-9CCD-E71BE6893192}" type="parTrans" cxnId="{D305755A-C9ED-45A1-B88E-BEB829A4A878}">
      <dgm:prSet/>
      <dgm:spPr/>
      <dgm:t>
        <a:bodyPr/>
        <a:lstStyle/>
        <a:p>
          <a:endParaRPr lang="en-US">
            <a:latin typeface="Georgia" panose="02040502050405020303" pitchFamily="18" charset="0"/>
          </a:endParaRPr>
        </a:p>
      </dgm:t>
    </dgm:pt>
    <dgm:pt modelId="{D55A09FC-484D-433E-BB09-E67CD39A4316}" type="sibTrans" cxnId="{D305755A-C9ED-45A1-B88E-BEB829A4A878}">
      <dgm:prSet/>
      <dgm:spPr/>
      <dgm:t>
        <a:bodyPr/>
        <a:lstStyle/>
        <a:p>
          <a:endParaRPr lang="en-US">
            <a:latin typeface="Georgia" panose="02040502050405020303" pitchFamily="18" charset="0"/>
          </a:endParaRPr>
        </a:p>
      </dgm:t>
    </dgm:pt>
    <dgm:pt modelId="{E61C3582-0990-4EE5-AAA8-76A63EFBA671}">
      <dgm:prSet phldrT="[Text]" custT="1"/>
      <dgm:spPr/>
      <dgm:t>
        <a:bodyPr/>
        <a:lstStyle/>
        <a:p>
          <a:r>
            <a:rPr lang="en-US" sz="1100" dirty="0">
              <a:latin typeface="Georgia" panose="02040502050405020303" pitchFamily="18" charset="0"/>
            </a:rPr>
            <a:t>Professional Development</a:t>
          </a:r>
        </a:p>
      </dgm:t>
    </dgm:pt>
    <dgm:pt modelId="{2B61D69A-1A89-419B-80B1-3A193C2ABC4F}" type="parTrans" cxnId="{12118073-2DB4-4023-B1C1-1714AF2E8289}">
      <dgm:prSet/>
      <dgm:spPr/>
      <dgm:t>
        <a:bodyPr/>
        <a:lstStyle/>
        <a:p>
          <a:endParaRPr lang="en-US">
            <a:latin typeface="Georgia" panose="02040502050405020303" pitchFamily="18" charset="0"/>
          </a:endParaRPr>
        </a:p>
      </dgm:t>
    </dgm:pt>
    <dgm:pt modelId="{8EB8A0D6-6471-418C-ACF4-7BC22763F1AF}" type="sibTrans" cxnId="{12118073-2DB4-4023-B1C1-1714AF2E8289}">
      <dgm:prSet/>
      <dgm:spPr/>
      <dgm:t>
        <a:bodyPr/>
        <a:lstStyle/>
        <a:p>
          <a:endParaRPr lang="en-US">
            <a:latin typeface="Georgia" panose="02040502050405020303" pitchFamily="18" charset="0"/>
          </a:endParaRPr>
        </a:p>
      </dgm:t>
    </dgm:pt>
    <dgm:pt modelId="{BCDD8CF0-3F87-4636-AFC5-3C4E3BD82D07}">
      <dgm:prSet phldrT="[Text]" custT="1"/>
      <dgm:spPr/>
      <dgm:t>
        <a:bodyPr/>
        <a:lstStyle/>
        <a:p>
          <a:r>
            <a:rPr lang="en-US" sz="1100" dirty="0">
              <a:latin typeface="Georgia" panose="02040502050405020303" pitchFamily="18" charset="0"/>
            </a:rPr>
            <a:t>School Context and Organization</a:t>
          </a:r>
        </a:p>
      </dgm:t>
    </dgm:pt>
    <dgm:pt modelId="{F1497D67-D0B6-4F64-9A6D-9458B0AC5551}" type="parTrans" cxnId="{98D52155-F6EC-4A21-9E51-2FED4225F195}">
      <dgm:prSet/>
      <dgm:spPr/>
      <dgm:t>
        <a:bodyPr/>
        <a:lstStyle/>
        <a:p>
          <a:endParaRPr lang="en-US">
            <a:latin typeface="Georgia" panose="02040502050405020303" pitchFamily="18" charset="0"/>
          </a:endParaRPr>
        </a:p>
      </dgm:t>
    </dgm:pt>
    <dgm:pt modelId="{4AD45655-B505-4C00-952F-47C8EAC4B071}" type="sibTrans" cxnId="{98D52155-F6EC-4A21-9E51-2FED4225F195}">
      <dgm:prSet/>
      <dgm:spPr/>
      <dgm:t>
        <a:bodyPr/>
        <a:lstStyle/>
        <a:p>
          <a:endParaRPr lang="en-US">
            <a:latin typeface="Georgia" panose="02040502050405020303" pitchFamily="18" charset="0"/>
          </a:endParaRPr>
        </a:p>
      </dgm:t>
    </dgm:pt>
    <dgm:pt modelId="{8719DCD8-0CA5-4382-B085-2C0801648DD2}">
      <dgm:prSet/>
      <dgm:spPr/>
      <dgm:t>
        <a:bodyPr/>
        <a:lstStyle/>
        <a:p>
          <a:r>
            <a:rPr lang="en-US" dirty="0">
              <a:latin typeface="Georgia" panose="02040502050405020303" pitchFamily="18" charset="0"/>
            </a:rPr>
            <a:t>Demographics</a:t>
          </a:r>
          <a:r>
            <a:rPr lang="en-US" dirty="0"/>
            <a:t> </a:t>
          </a:r>
        </a:p>
      </dgm:t>
    </dgm:pt>
    <dgm:pt modelId="{83084DF3-99CA-4B92-9CA2-E129BFBD4E20}" type="parTrans" cxnId="{5527AD40-1471-4AFC-BBC0-A4A12C5A64D6}">
      <dgm:prSet/>
      <dgm:spPr/>
      <dgm:t>
        <a:bodyPr/>
        <a:lstStyle/>
        <a:p>
          <a:endParaRPr lang="en-US"/>
        </a:p>
      </dgm:t>
    </dgm:pt>
    <dgm:pt modelId="{E0F80132-B71C-4201-B838-4DDD28CF8CC5}" type="sibTrans" cxnId="{5527AD40-1471-4AFC-BBC0-A4A12C5A64D6}">
      <dgm:prSet/>
      <dgm:spPr/>
      <dgm:t>
        <a:bodyPr/>
        <a:lstStyle/>
        <a:p>
          <a:endParaRPr lang="en-US"/>
        </a:p>
      </dgm:t>
    </dgm:pt>
    <dgm:pt modelId="{144EB414-8746-4AC3-9664-D1797A5A9327}">
      <dgm:prSet/>
      <dgm:spPr/>
      <dgm:t>
        <a:bodyPr/>
        <a:lstStyle/>
        <a:p>
          <a:r>
            <a:rPr lang="en-US" dirty="0">
              <a:latin typeface="Georgia" panose="02040502050405020303" pitchFamily="18" charset="0"/>
            </a:rPr>
            <a:t>Accountability Data </a:t>
          </a:r>
        </a:p>
      </dgm:t>
    </dgm:pt>
    <dgm:pt modelId="{E5385059-91BF-41B2-99D4-807725D8720C}" type="parTrans" cxnId="{2319498D-F329-45F1-A297-E19A3AD4D2AD}">
      <dgm:prSet/>
      <dgm:spPr/>
      <dgm:t>
        <a:bodyPr/>
        <a:lstStyle/>
        <a:p>
          <a:endParaRPr lang="en-US"/>
        </a:p>
      </dgm:t>
    </dgm:pt>
    <dgm:pt modelId="{93B83650-3A1A-45FF-B966-AB9025EDC42F}" type="sibTrans" cxnId="{2319498D-F329-45F1-A297-E19A3AD4D2AD}">
      <dgm:prSet/>
      <dgm:spPr/>
      <dgm:t>
        <a:bodyPr/>
        <a:lstStyle/>
        <a:p>
          <a:endParaRPr lang="en-US"/>
        </a:p>
      </dgm:t>
    </dgm:pt>
    <dgm:pt modelId="{D050F084-5B98-4BBF-BD16-05B338AECCE9}">
      <dgm:prSet/>
      <dgm:spPr/>
      <dgm:t>
        <a:bodyPr/>
        <a:lstStyle/>
        <a:p>
          <a:r>
            <a:rPr lang="en-US" dirty="0">
              <a:latin typeface="Georgia" panose="02040502050405020303" pitchFamily="18" charset="0"/>
            </a:rPr>
            <a:t>College and Career Readiness</a:t>
          </a:r>
        </a:p>
      </dgm:t>
    </dgm:pt>
    <dgm:pt modelId="{7559D7CD-573D-497D-8E8E-C0B96A0844AE}" type="parTrans" cxnId="{5B0548A2-D5E9-4C00-BCEA-363E398F2D08}">
      <dgm:prSet/>
      <dgm:spPr/>
      <dgm:t>
        <a:bodyPr/>
        <a:lstStyle/>
        <a:p>
          <a:endParaRPr lang="en-US"/>
        </a:p>
      </dgm:t>
    </dgm:pt>
    <dgm:pt modelId="{819E0FB4-5ADA-40A0-B805-D53C2354C83E}" type="sibTrans" cxnId="{5B0548A2-D5E9-4C00-BCEA-363E398F2D08}">
      <dgm:prSet/>
      <dgm:spPr/>
      <dgm:t>
        <a:bodyPr/>
        <a:lstStyle/>
        <a:p>
          <a:endParaRPr lang="en-US"/>
        </a:p>
      </dgm:t>
    </dgm:pt>
    <dgm:pt modelId="{22690E51-B9E0-4852-9257-2A62156A3F00}">
      <dgm:prSet/>
      <dgm:spPr/>
      <dgm:t>
        <a:bodyPr/>
        <a:lstStyle/>
        <a:p>
          <a:r>
            <a:rPr lang="en-US" dirty="0">
              <a:latin typeface="Georgia" panose="02040502050405020303" pitchFamily="18" charset="0"/>
            </a:rPr>
            <a:t>School Climate and Culture</a:t>
          </a:r>
        </a:p>
      </dgm:t>
    </dgm:pt>
    <dgm:pt modelId="{0011516D-F3C9-4462-9E0D-46156EA05291}" type="parTrans" cxnId="{4B082F46-735F-4820-AA90-964970F59523}">
      <dgm:prSet/>
      <dgm:spPr/>
      <dgm:t>
        <a:bodyPr/>
        <a:lstStyle/>
        <a:p>
          <a:endParaRPr lang="en-US"/>
        </a:p>
      </dgm:t>
    </dgm:pt>
    <dgm:pt modelId="{5D62858F-11D2-4249-8CF1-C2F99E80CDA2}" type="sibTrans" cxnId="{4B082F46-735F-4820-AA90-964970F59523}">
      <dgm:prSet/>
      <dgm:spPr/>
      <dgm:t>
        <a:bodyPr/>
        <a:lstStyle/>
        <a:p>
          <a:endParaRPr lang="en-US"/>
        </a:p>
      </dgm:t>
    </dgm:pt>
    <dgm:pt modelId="{8497FBB0-C5BD-4C9D-BD41-FA06B3DE8E74}" type="pres">
      <dgm:prSet presAssocID="{0E5914B7-53A4-48F8-9028-4AA710F73965}" presName="Name0" presStyleCnt="0">
        <dgm:presLayoutVars>
          <dgm:dir/>
          <dgm:resizeHandles val="exact"/>
        </dgm:presLayoutVars>
      </dgm:prSet>
      <dgm:spPr/>
    </dgm:pt>
    <dgm:pt modelId="{14F0A08D-35FA-4AE6-B3C3-BC193A8A443E}" type="pres">
      <dgm:prSet presAssocID="{0E5914B7-53A4-48F8-9028-4AA710F73965}" presName="cycle" presStyleCnt="0"/>
      <dgm:spPr/>
    </dgm:pt>
    <dgm:pt modelId="{FA101D79-2340-42F7-AA5C-3548FE2FCB33}" type="pres">
      <dgm:prSet presAssocID="{8719DCD8-0CA5-4382-B085-2C0801648DD2}" presName="nodeFirstNode" presStyleLbl="node1" presStyleIdx="0" presStyleCnt="9">
        <dgm:presLayoutVars>
          <dgm:bulletEnabled val="1"/>
        </dgm:presLayoutVars>
      </dgm:prSet>
      <dgm:spPr/>
    </dgm:pt>
    <dgm:pt modelId="{89EC23C7-2E86-4B6C-9672-0D8C238E3976}" type="pres">
      <dgm:prSet presAssocID="{E0F80132-B71C-4201-B838-4DDD28CF8CC5}" presName="sibTransFirstNode" presStyleLbl="bgShp" presStyleIdx="0" presStyleCnt="1"/>
      <dgm:spPr/>
    </dgm:pt>
    <dgm:pt modelId="{5D7265EE-5602-4029-9B72-3F2401F1030F}" type="pres">
      <dgm:prSet presAssocID="{144EB414-8746-4AC3-9664-D1797A5A9327}" presName="nodeFollowingNodes" presStyleLbl="node1" presStyleIdx="1" presStyleCnt="9">
        <dgm:presLayoutVars>
          <dgm:bulletEnabled val="1"/>
        </dgm:presLayoutVars>
      </dgm:prSet>
      <dgm:spPr/>
    </dgm:pt>
    <dgm:pt modelId="{B8305DE4-5621-4253-859B-D98E7EFFB61F}" type="pres">
      <dgm:prSet presAssocID="{D050F084-5B98-4BBF-BD16-05B338AECCE9}" presName="nodeFollowingNodes" presStyleLbl="node1" presStyleIdx="2" presStyleCnt="9">
        <dgm:presLayoutVars>
          <dgm:bulletEnabled val="1"/>
        </dgm:presLayoutVars>
      </dgm:prSet>
      <dgm:spPr/>
    </dgm:pt>
    <dgm:pt modelId="{2D379520-595C-43D1-8333-CF6B5DA3771F}" type="pres">
      <dgm:prSet presAssocID="{2A6C13D1-82AB-4367-B0CA-BEC844E2A0FA}" presName="nodeFollowingNodes" presStyleLbl="node1" presStyleIdx="3" presStyleCnt="9">
        <dgm:presLayoutVars>
          <dgm:bulletEnabled val="1"/>
        </dgm:presLayoutVars>
      </dgm:prSet>
      <dgm:spPr/>
    </dgm:pt>
    <dgm:pt modelId="{A4E48B97-428C-4539-A0AA-617B48ED7430}" type="pres">
      <dgm:prSet presAssocID="{22690E51-B9E0-4852-9257-2A62156A3F00}" presName="nodeFollowingNodes" presStyleLbl="node1" presStyleIdx="4" presStyleCnt="9">
        <dgm:presLayoutVars>
          <dgm:bulletEnabled val="1"/>
        </dgm:presLayoutVars>
      </dgm:prSet>
      <dgm:spPr/>
    </dgm:pt>
    <dgm:pt modelId="{6544F6A5-DEB2-4E83-9752-5BAE022CAA04}" type="pres">
      <dgm:prSet presAssocID="{58AE6164-F706-4127-8DC3-5277C72397DA}" presName="nodeFollowingNodes" presStyleLbl="node1" presStyleIdx="5" presStyleCnt="9" custRadScaleRad="104729" custRadScaleInc="15394">
        <dgm:presLayoutVars>
          <dgm:bulletEnabled val="1"/>
        </dgm:presLayoutVars>
      </dgm:prSet>
      <dgm:spPr/>
    </dgm:pt>
    <dgm:pt modelId="{3878DDAC-2654-4E5E-94C4-C2EE4DD3BB37}" type="pres">
      <dgm:prSet presAssocID="{13040883-8C06-41B3-AC41-EB8AF69BDE4B}" presName="nodeFollowingNodes" presStyleLbl="node1" presStyleIdx="6" presStyleCnt="9" custRadScaleRad="102613" custRadScaleInc="944">
        <dgm:presLayoutVars>
          <dgm:bulletEnabled val="1"/>
        </dgm:presLayoutVars>
      </dgm:prSet>
      <dgm:spPr/>
    </dgm:pt>
    <dgm:pt modelId="{980803FC-DBA8-4C1C-BB7E-47785195D400}" type="pres">
      <dgm:prSet presAssocID="{E61C3582-0990-4EE5-AAA8-76A63EFBA671}" presName="nodeFollowingNodes" presStyleLbl="node1" presStyleIdx="7" presStyleCnt="9">
        <dgm:presLayoutVars>
          <dgm:bulletEnabled val="1"/>
        </dgm:presLayoutVars>
      </dgm:prSet>
      <dgm:spPr/>
    </dgm:pt>
    <dgm:pt modelId="{E70B9418-8356-48AD-B386-3D141263C6CA}" type="pres">
      <dgm:prSet presAssocID="{BCDD8CF0-3F87-4636-AFC5-3C4E3BD82D07}" presName="nodeFollowingNodes" presStyleLbl="node1" presStyleIdx="8" presStyleCnt="9">
        <dgm:presLayoutVars>
          <dgm:bulletEnabled val="1"/>
        </dgm:presLayoutVars>
      </dgm:prSet>
      <dgm:spPr/>
    </dgm:pt>
  </dgm:ptLst>
  <dgm:cxnLst>
    <dgm:cxn modelId="{793D14BA-BFDB-46F3-B985-AFEEDB47E47F}" type="presOf" srcId="{8719DCD8-0CA5-4382-B085-2C0801648DD2}" destId="{FA101D79-2340-42F7-AA5C-3548FE2FCB33}" srcOrd="0" destOrd="0" presId="urn:microsoft.com/office/officeart/2005/8/layout/cycle3"/>
    <dgm:cxn modelId="{2319498D-F329-45F1-A297-E19A3AD4D2AD}" srcId="{0E5914B7-53A4-48F8-9028-4AA710F73965}" destId="{144EB414-8746-4AC3-9664-D1797A5A9327}" srcOrd="1" destOrd="0" parTransId="{E5385059-91BF-41B2-99D4-807725D8720C}" sibTransId="{93B83650-3A1A-45FF-B966-AB9025EDC42F}"/>
    <dgm:cxn modelId="{6F42DC16-1D23-45DA-8FD8-32E627EA58A1}" type="presOf" srcId="{E61C3582-0990-4EE5-AAA8-76A63EFBA671}" destId="{980803FC-DBA8-4C1C-BB7E-47785195D400}" srcOrd="0" destOrd="0" presId="urn:microsoft.com/office/officeart/2005/8/layout/cycle3"/>
    <dgm:cxn modelId="{8AE7562F-8941-4E44-BD58-ED59F48915DD}" type="presOf" srcId="{BCDD8CF0-3F87-4636-AFC5-3C4E3BD82D07}" destId="{E70B9418-8356-48AD-B386-3D141263C6CA}" srcOrd="0" destOrd="0" presId="urn:microsoft.com/office/officeart/2005/8/layout/cycle3"/>
    <dgm:cxn modelId="{98FF1EAD-3ED4-47E9-81CB-AFB0C6901E51}" type="presOf" srcId="{58AE6164-F706-4127-8DC3-5277C72397DA}" destId="{6544F6A5-DEB2-4E83-9752-5BAE022CAA04}" srcOrd="0" destOrd="0" presId="urn:microsoft.com/office/officeart/2005/8/layout/cycle3"/>
    <dgm:cxn modelId="{D9AFF35E-6811-4973-9A64-AA5D36D524D6}" srcId="{0E5914B7-53A4-48F8-9028-4AA710F73965}" destId="{2A6C13D1-82AB-4367-B0CA-BEC844E2A0FA}" srcOrd="3" destOrd="0" parTransId="{E632FFA5-7568-40FC-828C-FA93D96D2D2B}" sibTransId="{84E73704-7F1C-42B7-BBA5-12E42B039568}"/>
    <dgm:cxn modelId="{75D48077-8618-4D4B-B716-F218276BDE4B}" type="presOf" srcId="{D050F084-5B98-4BBF-BD16-05B338AECCE9}" destId="{B8305DE4-5621-4253-859B-D98E7EFFB61F}" srcOrd="0" destOrd="0" presId="urn:microsoft.com/office/officeart/2005/8/layout/cycle3"/>
    <dgm:cxn modelId="{D305755A-C9ED-45A1-B88E-BEB829A4A878}" srcId="{0E5914B7-53A4-48F8-9028-4AA710F73965}" destId="{13040883-8C06-41B3-AC41-EB8AF69BDE4B}" srcOrd="6" destOrd="0" parTransId="{D6940578-B8EA-4045-9CCD-E71BE6893192}" sibTransId="{D55A09FC-484D-433E-BB09-E67CD39A4316}"/>
    <dgm:cxn modelId="{5527AD40-1471-4AFC-BBC0-A4A12C5A64D6}" srcId="{0E5914B7-53A4-48F8-9028-4AA710F73965}" destId="{8719DCD8-0CA5-4382-B085-2C0801648DD2}" srcOrd="0" destOrd="0" parTransId="{83084DF3-99CA-4B92-9CA2-E129BFBD4E20}" sibTransId="{E0F80132-B71C-4201-B838-4DDD28CF8CC5}"/>
    <dgm:cxn modelId="{FBF662EF-6F12-40E3-8836-57BDA8656CA7}" type="presOf" srcId="{0E5914B7-53A4-48F8-9028-4AA710F73965}" destId="{8497FBB0-C5BD-4C9D-BD41-FA06B3DE8E74}" srcOrd="0" destOrd="0" presId="urn:microsoft.com/office/officeart/2005/8/layout/cycle3"/>
    <dgm:cxn modelId="{F93CE913-3759-42F7-8C12-D36A6E40FD9C}" type="presOf" srcId="{13040883-8C06-41B3-AC41-EB8AF69BDE4B}" destId="{3878DDAC-2654-4E5E-94C4-C2EE4DD3BB37}" srcOrd="0" destOrd="0" presId="urn:microsoft.com/office/officeart/2005/8/layout/cycle3"/>
    <dgm:cxn modelId="{66C6B37E-44B5-4875-8445-E07A47E792C2}" type="presOf" srcId="{2A6C13D1-82AB-4367-B0CA-BEC844E2A0FA}" destId="{2D379520-595C-43D1-8333-CF6B5DA3771F}" srcOrd="0" destOrd="0" presId="urn:microsoft.com/office/officeart/2005/8/layout/cycle3"/>
    <dgm:cxn modelId="{E0EE494B-7050-451C-BAE6-94DA0DE383E6}" srcId="{0E5914B7-53A4-48F8-9028-4AA710F73965}" destId="{58AE6164-F706-4127-8DC3-5277C72397DA}" srcOrd="5" destOrd="0" parTransId="{C3830B9E-DB23-4389-AA21-6C67657D6B51}" sibTransId="{EB33A7FB-CF10-49B4-819C-48B2BA80ADB2}"/>
    <dgm:cxn modelId="{5B0548A2-D5E9-4C00-BCEA-363E398F2D08}" srcId="{0E5914B7-53A4-48F8-9028-4AA710F73965}" destId="{D050F084-5B98-4BBF-BD16-05B338AECCE9}" srcOrd="2" destOrd="0" parTransId="{7559D7CD-573D-497D-8E8E-C0B96A0844AE}" sibTransId="{819E0FB4-5ADA-40A0-B805-D53C2354C83E}"/>
    <dgm:cxn modelId="{98D52155-F6EC-4A21-9E51-2FED4225F195}" srcId="{0E5914B7-53A4-48F8-9028-4AA710F73965}" destId="{BCDD8CF0-3F87-4636-AFC5-3C4E3BD82D07}" srcOrd="8" destOrd="0" parTransId="{F1497D67-D0B6-4F64-9A6D-9458B0AC5551}" sibTransId="{4AD45655-B505-4C00-952F-47C8EAC4B071}"/>
    <dgm:cxn modelId="{5A177445-5991-4531-8955-3DD09516BCA9}" type="presOf" srcId="{22690E51-B9E0-4852-9257-2A62156A3F00}" destId="{A4E48B97-428C-4539-A0AA-617B48ED7430}" srcOrd="0" destOrd="0" presId="urn:microsoft.com/office/officeart/2005/8/layout/cycle3"/>
    <dgm:cxn modelId="{12118073-2DB4-4023-B1C1-1714AF2E8289}" srcId="{0E5914B7-53A4-48F8-9028-4AA710F73965}" destId="{E61C3582-0990-4EE5-AAA8-76A63EFBA671}" srcOrd="7" destOrd="0" parTransId="{2B61D69A-1A89-419B-80B1-3A193C2ABC4F}" sibTransId="{8EB8A0D6-6471-418C-ACF4-7BC22763F1AF}"/>
    <dgm:cxn modelId="{6B963052-D342-4DAD-9D65-6F5539D1F576}" type="presOf" srcId="{E0F80132-B71C-4201-B838-4DDD28CF8CC5}" destId="{89EC23C7-2E86-4B6C-9672-0D8C238E3976}" srcOrd="0" destOrd="0" presId="urn:microsoft.com/office/officeart/2005/8/layout/cycle3"/>
    <dgm:cxn modelId="{3E89FE85-D456-4AD3-85F7-303DD1E58A63}" type="presOf" srcId="{144EB414-8746-4AC3-9664-D1797A5A9327}" destId="{5D7265EE-5602-4029-9B72-3F2401F1030F}" srcOrd="0" destOrd="0" presId="urn:microsoft.com/office/officeart/2005/8/layout/cycle3"/>
    <dgm:cxn modelId="{4B082F46-735F-4820-AA90-964970F59523}" srcId="{0E5914B7-53A4-48F8-9028-4AA710F73965}" destId="{22690E51-B9E0-4852-9257-2A62156A3F00}" srcOrd="4" destOrd="0" parTransId="{0011516D-F3C9-4462-9E0D-46156EA05291}" sibTransId="{5D62858F-11D2-4249-8CF1-C2F99E80CDA2}"/>
    <dgm:cxn modelId="{D4875A7C-E2F8-4036-9DB9-769D9A87B7D7}" type="presParOf" srcId="{8497FBB0-C5BD-4C9D-BD41-FA06B3DE8E74}" destId="{14F0A08D-35FA-4AE6-B3C3-BC193A8A443E}" srcOrd="0" destOrd="0" presId="urn:microsoft.com/office/officeart/2005/8/layout/cycle3"/>
    <dgm:cxn modelId="{1CB0D8CF-B7C3-4299-B92E-3495445C9125}" type="presParOf" srcId="{14F0A08D-35FA-4AE6-B3C3-BC193A8A443E}" destId="{FA101D79-2340-42F7-AA5C-3548FE2FCB33}" srcOrd="0" destOrd="0" presId="urn:microsoft.com/office/officeart/2005/8/layout/cycle3"/>
    <dgm:cxn modelId="{FE7ABE24-33C2-4907-A5B9-AC7C2A4B8F70}" type="presParOf" srcId="{14F0A08D-35FA-4AE6-B3C3-BC193A8A443E}" destId="{89EC23C7-2E86-4B6C-9672-0D8C238E3976}" srcOrd="1" destOrd="0" presId="urn:microsoft.com/office/officeart/2005/8/layout/cycle3"/>
    <dgm:cxn modelId="{4489CD40-78CF-45C2-8C41-546C1CDF34FF}" type="presParOf" srcId="{14F0A08D-35FA-4AE6-B3C3-BC193A8A443E}" destId="{5D7265EE-5602-4029-9B72-3F2401F1030F}" srcOrd="2" destOrd="0" presId="urn:microsoft.com/office/officeart/2005/8/layout/cycle3"/>
    <dgm:cxn modelId="{2618C57E-74BA-4661-B9B4-26E62459084B}" type="presParOf" srcId="{14F0A08D-35FA-4AE6-B3C3-BC193A8A443E}" destId="{B8305DE4-5621-4253-859B-D98E7EFFB61F}" srcOrd="3" destOrd="0" presId="urn:microsoft.com/office/officeart/2005/8/layout/cycle3"/>
    <dgm:cxn modelId="{B7D5AC22-3662-4F7F-AC87-1F65B979FECC}" type="presParOf" srcId="{14F0A08D-35FA-4AE6-B3C3-BC193A8A443E}" destId="{2D379520-595C-43D1-8333-CF6B5DA3771F}" srcOrd="4" destOrd="0" presId="urn:microsoft.com/office/officeart/2005/8/layout/cycle3"/>
    <dgm:cxn modelId="{9B76EBC7-8E96-4DF3-8934-AD206453F597}" type="presParOf" srcId="{14F0A08D-35FA-4AE6-B3C3-BC193A8A443E}" destId="{A4E48B97-428C-4539-A0AA-617B48ED7430}" srcOrd="5" destOrd="0" presId="urn:microsoft.com/office/officeart/2005/8/layout/cycle3"/>
    <dgm:cxn modelId="{0CBA7215-5F4F-4E3D-BFE6-45A6C56DB050}" type="presParOf" srcId="{14F0A08D-35FA-4AE6-B3C3-BC193A8A443E}" destId="{6544F6A5-DEB2-4E83-9752-5BAE022CAA04}" srcOrd="6" destOrd="0" presId="urn:microsoft.com/office/officeart/2005/8/layout/cycle3"/>
    <dgm:cxn modelId="{7F3D0F72-4406-4614-BB67-A4A0B2ABA050}" type="presParOf" srcId="{14F0A08D-35FA-4AE6-B3C3-BC193A8A443E}" destId="{3878DDAC-2654-4E5E-94C4-C2EE4DD3BB37}" srcOrd="7" destOrd="0" presId="urn:microsoft.com/office/officeart/2005/8/layout/cycle3"/>
    <dgm:cxn modelId="{1B71993F-A117-4A18-B5F4-30DA5FF8F314}" type="presParOf" srcId="{14F0A08D-35FA-4AE6-B3C3-BC193A8A443E}" destId="{980803FC-DBA8-4C1C-BB7E-47785195D400}" srcOrd="8" destOrd="0" presId="urn:microsoft.com/office/officeart/2005/8/layout/cycle3"/>
    <dgm:cxn modelId="{61EBA22C-2A55-4D07-840C-BC3E0DA17E8D}" type="presParOf" srcId="{14F0A08D-35FA-4AE6-B3C3-BC193A8A443E}" destId="{E70B9418-8356-48AD-B386-3D141263C6CA}" srcOrd="9"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CEFC1-6350-48B7-B59C-0F9FC4BA223A}">
      <dsp:nvSpPr>
        <dsp:cNvPr id="0" name=""/>
        <dsp:cNvSpPr/>
      </dsp:nvSpPr>
      <dsp:spPr>
        <a:xfrm>
          <a:off x="0" y="3998960"/>
          <a:ext cx="8229600" cy="524861"/>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Georgia" panose="02040502050405020303" pitchFamily="18" charset="0"/>
            </a:rPr>
            <a:t>Effectiveness</a:t>
          </a:r>
        </a:p>
      </dsp:txBody>
      <dsp:txXfrm>
        <a:off x="0" y="3998960"/>
        <a:ext cx="8229600" cy="524861"/>
      </dsp:txXfrm>
    </dsp:sp>
    <dsp:sp modelId="{AF9040BB-E601-4AED-948B-180AD8EA1A1E}">
      <dsp:nvSpPr>
        <dsp:cNvPr id="0" name=""/>
        <dsp:cNvSpPr/>
      </dsp:nvSpPr>
      <dsp:spPr>
        <a:xfrm rot="10800000">
          <a:off x="0" y="3167856"/>
          <a:ext cx="8229600" cy="807236"/>
        </a:xfrm>
        <a:prstGeom prst="upArrowCallou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Georgia" panose="02040502050405020303" pitchFamily="18" charset="0"/>
            </a:rPr>
            <a:t>Expected Student Outcomes </a:t>
          </a:r>
        </a:p>
      </dsp:txBody>
      <dsp:txXfrm rot="10800000">
        <a:off x="0" y="3167856"/>
        <a:ext cx="8229600" cy="524518"/>
      </dsp:txXfrm>
    </dsp:sp>
    <dsp:sp modelId="{CE577005-661D-49C0-9F4C-24BA617470F7}">
      <dsp:nvSpPr>
        <dsp:cNvPr id="0" name=""/>
        <dsp:cNvSpPr/>
      </dsp:nvSpPr>
      <dsp:spPr>
        <a:xfrm rot="10800000">
          <a:off x="0" y="2368492"/>
          <a:ext cx="8229600" cy="807236"/>
        </a:xfrm>
        <a:prstGeom prst="upArrowCallou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Georgia" panose="02040502050405020303" pitchFamily="18" charset="0"/>
            </a:rPr>
            <a:t>Alignment of Resources </a:t>
          </a:r>
        </a:p>
      </dsp:txBody>
      <dsp:txXfrm rot="10800000">
        <a:off x="0" y="2368492"/>
        <a:ext cx="8229600" cy="524518"/>
      </dsp:txXfrm>
    </dsp:sp>
    <dsp:sp modelId="{062BC5ED-2D30-4A51-B162-74922C8DBEA6}">
      <dsp:nvSpPr>
        <dsp:cNvPr id="0" name=""/>
        <dsp:cNvSpPr/>
      </dsp:nvSpPr>
      <dsp:spPr>
        <a:xfrm rot="10800000">
          <a:off x="0" y="1600868"/>
          <a:ext cx="8229600" cy="80723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0" kern="1200" dirty="0">
              <a:latin typeface="Georgia" panose="02040502050405020303" pitchFamily="18" charset="0"/>
            </a:rPr>
            <a:t>Program Planning </a:t>
          </a:r>
        </a:p>
      </dsp:txBody>
      <dsp:txXfrm rot="10800000">
        <a:off x="0" y="1600868"/>
        <a:ext cx="8229600" cy="524518"/>
      </dsp:txXfrm>
    </dsp:sp>
    <dsp:sp modelId="{D9BF8D32-DF56-4EE9-9365-73A94D27C1C7}">
      <dsp:nvSpPr>
        <dsp:cNvPr id="0" name=""/>
        <dsp:cNvSpPr/>
      </dsp:nvSpPr>
      <dsp:spPr>
        <a:xfrm rot="10800000">
          <a:off x="0" y="801504"/>
          <a:ext cx="8229600" cy="807236"/>
        </a:xfrm>
        <a:prstGeom prst="upArrowCallou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0" kern="1200" dirty="0">
              <a:latin typeface="Georgia" panose="02040502050405020303" pitchFamily="18" charset="0"/>
            </a:rPr>
            <a:t>Data Analysis</a:t>
          </a:r>
        </a:p>
      </dsp:txBody>
      <dsp:txXfrm rot="10800000">
        <a:off x="0" y="801504"/>
        <a:ext cx="8229600" cy="524518"/>
      </dsp:txXfrm>
    </dsp:sp>
    <dsp:sp modelId="{9067A665-8DA3-47DD-B64B-B63A20DEAEC7}">
      <dsp:nvSpPr>
        <dsp:cNvPr id="0" name=""/>
        <dsp:cNvSpPr/>
      </dsp:nvSpPr>
      <dsp:spPr>
        <a:xfrm rot="10800000">
          <a:off x="0" y="2140"/>
          <a:ext cx="8229600" cy="807236"/>
        </a:xfrm>
        <a:prstGeom prst="upArrowCallou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Georgia" panose="02040502050405020303" pitchFamily="18" charset="0"/>
            </a:rPr>
            <a:t>Strategic Planning</a:t>
          </a:r>
          <a:endParaRPr lang="en-US" sz="1900" b="0" kern="1200" dirty="0">
            <a:latin typeface="Georgia" panose="02040502050405020303" pitchFamily="18" charset="0"/>
          </a:endParaRPr>
        </a:p>
      </dsp:txBody>
      <dsp:txXfrm rot="10800000">
        <a:off x="0" y="2140"/>
        <a:ext cx="8229600" cy="524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C23C7-2E86-4B6C-9672-0D8C238E3976}">
      <dsp:nvSpPr>
        <dsp:cNvPr id="0" name=""/>
        <dsp:cNvSpPr/>
      </dsp:nvSpPr>
      <dsp:spPr>
        <a:xfrm>
          <a:off x="1748554" y="-52525"/>
          <a:ext cx="4732491" cy="4732491"/>
        </a:xfrm>
        <a:prstGeom prst="circularArrow">
          <a:avLst>
            <a:gd name="adj1" fmla="val 5544"/>
            <a:gd name="adj2" fmla="val 330680"/>
            <a:gd name="adj3" fmla="val 14754161"/>
            <a:gd name="adj4" fmla="val 16814945"/>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101D79-2340-42F7-AA5C-3548FE2FCB33}">
      <dsp:nvSpPr>
        <dsp:cNvPr id="0" name=""/>
        <dsp:cNvSpPr/>
      </dsp:nvSpPr>
      <dsp:spPr>
        <a:xfrm>
          <a:off x="3504009" y="319"/>
          <a:ext cx="1221581" cy="6107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Georgia" panose="02040502050405020303" pitchFamily="18" charset="0"/>
            </a:rPr>
            <a:t>Demographics</a:t>
          </a:r>
          <a:r>
            <a:rPr lang="en-US" sz="1100" kern="1200" dirty="0"/>
            <a:t> </a:t>
          </a:r>
        </a:p>
      </dsp:txBody>
      <dsp:txXfrm>
        <a:off x="3533825" y="30135"/>
        <a:ext cx="1161949" cy="551158"/>
      </dsp:txXfrm>
    </dsp:sp>
    <dsp:sp modelId="{5D7265EE-5602-4029-9B72-3F2401F1030F}">
      <dsp:nvSpPr>
        <dsp:cNvPr id="0" name=""/>
        <dsp:cNvSpPr/>
      </dsp:nvSpPr>
      <dsp:spPr>
        <a:xfrm>
          <a:off x="4801231" y="472470"/>
          <a:ext cx="1221581" cy="6107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Georgia" panose="02040502050405020303" pitchFamily="18" charset="0"/>
            </a:rPr>
            <a:t>Accountability Data </a:t>
          </a:r>
        </a:p>
      </dsp:txBody>
      <dsp:txXfrm>
        <a:off x="4831047" y="502286"/>
        <a:ext cx="1161949" cy="551158"/>
      </dsp:txXfrm>
    </dsp:sp>
    <dsp:sp modelId="{B8305DE4-5621-4253-859B-D98E7EFFB61F}">
      <dsp:nvSpPr>
        <dsp:cNvPr id="0" name=""/>
        <dsp:cNvSpPr/>
      </dsp:nvSpPr>
      <dsp:spPr>
        <a:xfrm>
          <a:off x="5491469" y="1667997"/>
          <a:ext cx="1221581" cy="6107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Georgia" panose="02040502050405020303" pitchFamily="18" charset="0"/>
            </a:rPr>
            <a:t>College and Career Readiness</a:t>
          </a:r>
        </a:p>
      </dsp:txBody>
      <dsp:txXfrm>
        <a:off x="5521285" y="1697813"/>
        <a:ext cx="1161949" cy="551158"/>
      </dsp:txXfrm>
    </dsp:sp>
    <dsp:sp modelId="{2D379520-595C-43D1-8333-CF6B5DA3771F}">
      <dsp:nvSpPr>
        <dsp:cNvPr id="0" name=""/>
        <dsp:cNvSpPr/>
      </dsp:nvSpPr>
      <dsp:spPr>
        <a:xfrm>
          <a:off x="5251752" y="3027499"/>
          <a:ext cx="1221581" cy="6107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Georgia" panose="02040502050405020303" pitchFamily="18" charset="0"/>
            </a:rPr>
            <a:t>Curriculum and Instruction</a:t>
          </a:r>
        </a:p>
      </dsp:txBody>
      <dsp:txXfrm>
        <a:off x="5281568" y="3057315"/>
        <a:ext cx="1161949" cy="551158"/>
      </dsp:txXfrm>
    </dsp:sp>
    <dsp:sp modelId="{A4E48B97-428C-4539-A0AA-617B48ED7430}">
      <dsp:nvSpPr>
        <dsp:cNvPr id="0" name=""/>
        <dsp:cNvSpPr/>
      </dsp:nvSpPr>
      <dsp:spPr>
        <a:xfrm>
          <a:off x="4194247" y="3914852"/>
          <a:ext cx="1221581" cy="6107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Georgia" panose="02040502050405020303" pitchFamily="18" charset="0"/>
            </a:rPr>
            <a:t>School Climate and Culture</a:t>
          </a:r>
        </a:p>
      </dsp:txBody>
      <dsp:txXfrm>
        <a:off x="4224063" y="3944668"/>
        <a:ext cx="1161949" cy="551158"/>
      </dsp:txXfrm>
    </dsp:sp>
    <dsp:sp modelId="{6544F6A5-DEB2-4E83-9752-5BAE022CAA04}">
      <dsp:nvSpPr>
        <dsp:cNvPr id="0" name=""/>
        <dsp:cNvSpPr/>
      </dsp:nvSpPr>
      <dsp:spPr>
        <a:xfrm>
          <a:off x="2592706" y="3915172"/>
          <a:ext cx="1221581" cy="6107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Georgia" panose="02040502050405020303" pitchFamily="18" charset="0"/>
            </a:rPr>
            <a:t>Student Achievement</a:t>
          </a:r>
        </a:p>
      </dsp:txBody>
      <dsp:txXfrm>
        <a:off x="2622522" y="3944988"/>
        <a:ext cx="1161949" cy="551158"/>
      </dsp:txXfrm>
    </dsp:sp>
    <dsp:sp modelId="{3878DDAC-2654-4E5E-94C4-C2EE4DD3BB37}">
      <dsp:nvSpPr>
        <dsp:cNvPr id="0" name=""/>
        <dsp:cNvSpPr/>
      </dsp:nvSpPr>
      <dsp:spPr>
        <a:xfrm>
          <a:off x="1704487" y="3043211"/>
          <a:ext cx="1221581" cy="6107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Georgia" panose="02040502050405020303" pitchFamily="18" charset="0"/>
            </a:rPr>
            <a:t>Family and Community Involvement</a:t>
          </a:r>
        </a:p>
      </dsp:txBody>
      <dsp:txXfrm>
        <a:off x="1734303" y="3073027"/>
        <a:ext cx="1161949" cy="551158"/>
      </dsp:txXfrm>
    </dsp:sp>
    <dsp:sp modelId="{980803FC-DBA8-4C1C-BB7E-47785195D400}">
      <dsp:nvSpPr>
        <dsp:cNvPr id="0" name=""/>
        <dsp:cNvSpPr/>
      </dsp:nvSpPr>
      <dsp:spPr>
        <a:xfrm>
          <a:off x="1516549" y="1667997"/>
          <a:ext cx="1221581" cy="6107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Georgia" panose="02040502050405020303" pitchFamily="18" charset="0"/>
            </a:rPr>
            <a:t>Professional Development</a:t>
          </a:r>
        </a:p>
      </dsp:txBody>
      <dsp:txXfrm>
        <a:off x="1546365" y="1697813"/>
        <a:ext cx="1161949" cy="551158"/>
      </dsp:txXfrm>
    </dsp:sp>
    <dsp:sp modelId="{E70B9418-8356-48AD-B386-3D141263C6CA}">
      <dsp:nvSpPr>
        <dsp:cNvPr id="0" name=""/>
        <dsp:cNvSpPr/>
      </dsp:nvSpPr>
      <dsp:spPr>
        <a:xfrm>
          <a:off x="2206786" y="472470"/>
          <a:ext cx="1221581" cy="6107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Georgia" panose="02040502050405020303" pitchFamily="18" charset="0"/>
            </a:rPr>
            <a:t>School Context and Organization</a:t>
          </a:r>
        </a:p>
      </dsp:txBody>
      <dsp:txXfrm>
        <a:off x="2236602" y="502286"/>
        <a:ext cx="1161949" cy="55115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552" cy="463789"/>
          </a:xfrm>
          <a:prstGeom prst="rect">
            <a:avLst/>
          </a:prstGeom>
        </p:spPr>
        <p:txBody>
          <a:bodyPr vert="horz" lIns="91486" tIns="45743" rIns="91486" bIns="45743" rtlCol="0"/>
          <a:lstStyle>
            <a:lvl1pPr algn="l">
              <a:defRPr sz="1200"/>
            </a:lvl1pPr>
          </a:lstStyle>
          <a:p>
            <a:endParaRPr lang="en-US" dirty="0"/>
          </a:p>
        </p:txBody>
      </p:sp>
      <p:sp>
        <p:nvSpPr>
          <p:cNvPr id="3" name="Date Placeholder 2"/>
          <p:cNvSpPr>
            <a:spLocks noGrp="1"/>
          </p:cNvSpPr>
          <p:nvPr>
            <p:ph type="dt" sz="quarter" idx="1"/>
          </p:nvPr>
        </p:nvSpPr>
        <p:spPr>
          <a:xfrm>
            <a:off x="3939698" y="0"/>
            <a:ext cx="3013552" cy="463789"/>
          </a:xfrm>
          <a:prstGeom prst="rect">
            <a:avLst/>
          </a:prstGeom>
        </p:spPr>
        <p:txBody>
          <a:bodyPr vert="horz" lIns="91486" tIns="45743" rIns="91486" bIns="45743" rtlCol="0"/>
          <a:lstStyle>
            <a:lvl1pPr algn="r">
              <a:defRPr sz="1200"/>
            </a:lvl1pPr>
          </a:lstStyle>
          <a:p>
            <a:fld id="{14BDFDC9-1811-416C-88C4-EC734902B6A6}" type="datetimeFigureOut">
              <a:rPr lang="en-US" smtClean="0"/>
              <a:t>8/11/2016</a:t>
            </a:fld>
            <a:endParaRPr lang="en-US" dirty="0"/>
          </a:p>
        </p:txBody>
      </p:sp>
      <p:sp>
        <p:nvSpPr>
          <p:cNvPr id="4" name="Footer Placeholder 3"/>
          <p:cNvSpPr>
            <a:spLocks noGrp="1"/>
          </p:cNvSpPr>
          <p:nvPr>
            <p:ph type="ftr" sz="quarter" idx="2"/>
          </p:nvPr>
        </p:nvSpPr>
        <p:spPr>
          <a:xfrm>
            <a:off x="0" y="8777049"/>
            <a:ext cx="3013552" cy="463789"/>
          </a:xfrm>
          <a:prstGeom prst="rect">
            <a:avLst/>
          </a:prstGeom>
        </p:spPr>
        <p:txBody>
          <a:bodyPr vert="horz" lIns="91486" tIns="45743" rIns="91486" bIns="4574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9698" y="8777049"/>
            <a:ext cx="3013552" cy="463789"/>
          </a:xfrm>
          <a:prstGeom prst="rect">
            <a:avLst/>
          </a:prstGeom>
        </p:spPr>
        <p:txBody>
          <a:bodyPr vert="horz" lIns="91486" tIns="45743" rIns="91486" bIns="45743" rtlCol="0" anchor="b"/>
          <a:lstStyle>
            <a:lvl1pPr algn="r">
              <a:defRPr sz="1200"/>
            </a:lvl1pPr>
          </a:lstStyle>
          <a:p>
            <a:fld id="{2B5E0BF5-43E2-4352-B273-AFC412D96AC8}" type="slidenum">
              <a:rPr lang="en-US" smtClean="0"/>
              <a:t>‹#›</a:t>
            </a:fld>
            <a:endParaRPr lang="en-US" dirty="0"/>
          </a:p>
        </p:txBody>
      </p:sp>
    </p:spTree>
    <p:extLst>
      <p:ext uri="{BB962C8B-B14F-4D97-AF65-F5344CB8AC3E}">
        <p14:creationId xmlns:p14="http://schemas.microsoft.com/office/powerpoint/2010/main" val="996321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647"/>
          </a:xfrm>
          <a:prstGeom prst="rect">
            <a:avLst/>
          </a:prstGeom>
        </p:spPr>
        <p:txBody>
          <a:bodyPr vert="horz" lIns="92538" tIns="46269" rIns="92538" bIns="46269" rtlCol="0"/>
          <a:lstStyle>
            <a:lvl1pPr algn="l">
              <a:defRPr sz="1200"/>
            </a:lvl1pPr>
          </a:lstStyle>
          <a:p>
            <a:endParaRPr lang="en-US" dirty="0"/>
          </a:p>
        </p:txBody>
      </p:sp>
      <p:sp>
        <p:nvSpPr>
          <p:cNvPr id="3" name="Date Placeholder 2"/>
          <p:cNvSpPr>
            <a:spLocks noGrp="1"/>
          </p:cNvSpPr>
          <p:nvPr>
            <p:ph type="dt" idx="1"/>
          </p:nvPr>
        </p:nvSpPr>
        <p:spPr>
          <a:xfrm>
            <a:off x="3939466" y="0"/>
            <a:ext cx="3013763" cy="463647"/>
          </a:xfrm>
          <a:prstGeom prst="rect">
            <a:avLst/>
          </a:prstGeom>
        </p:spPr>
        <p:txBody>
          <a:bodyPr vert="horz" lIns="92538" tIns="46269" rIns="92538" bIns="46269" rtlCol="0"/>
          <a:lstStyle>
            <a:lvl1pPr algn="r">
              <a:defRPr sz="1200"/>
            </a:lvl1pPr>
          </a:lstStyle>
          <a:p>
            <a:fld id="{13A018B7-93F8-4559-BD5B-D02907A9D6A0}" type="datetimeFigureOut">
              <a:rPr lang="en-US" smtClean="0"/>
              <a:t>8/11/2016</a:t>
            </a:fld>
            <a:endParaRPr lang="en-US" dirty="0"/>
          </a:p>
        </p:txBody>
      </p:sp>
      <p:sp>
        <p:nvSpPr>
          <p:cNvPr id="4" name="Slide Image Placeholder 3"/>
          <p:cNvSpPr>
            <a:spLocks noGrp="1" noRot="1" noChangeAspect="1"/>
          </p:cNvSpPr>
          <p:nvPr>
            <p:ph type="sldImg" idx="2"/>
          </p:nvPr>
        </p:nvSpPr>
        <p:spPr>
          <a:xfrm>
            <a:off x="704850" y="1154113"/>
            <a:ext cx="5545138" cy="3119437"/>
          </a:xfrm>
          <a:prstGeom prst="rect">
            <a:avLst/>
          </a:prstGeom>
          <a:noFill/>
          <a:ln w="12700">
            <a:solidFill>
              <a:prstClr val="black"/>
            </a:solidFill>
          </a:ln>
        </p:spPr>
        <p:txBody>
          <a:bodyPr vert="horz" lIns="92538" tIns="46269" rIns="92538" bIns="46269" rtlCol="0" anchor="ctr"/>
          <a:lstStyle/>
          <a:p>
            <a:endParaRPr lang="en-US" dirty="0"/>
          </a:p>
        </p:txBody>
      </p:sp>
      <p:sp>
        <p:nvSpPr>
          <p:cNvPr id="5" name="Notes Placeholder 4"/>
          <p:cNvSpPr>
            <a:spLocks noGrp="1"/>
          </p:cNvSpPr>
          <p:nvPr>
            <p:ph type="body" sz="quarter" idx="3"/>
          </p:nvPr>
        </p:nvSpPr>
        <p:spPr>
          <a:xfrm>
            <a:off x="695485" y="4447154"/>
            <a:ext cx="5563870" cy="3638580"/>
          </a:xfrm>
          <a:prstGeom prst="rect">
            <a:avLst/>
          </a:prstGeom>
        </p:spPr>
        <p:txBody>
          <a:bodyPr vert="horz" lIns="92538" tIns="46269" rIns="92538" bIns="4626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4"/>
            <a:ext cx="3013763" cy="463646"/>
          </a:xfrm>
          <a:prstGeom prst="rect">
            <a:avLst/>
          </a:prstGeom>
        </p:spPr>
        <p:txBody>
          <a:bodyPr vert="horz" lIns="92538" tIns="46269" rIns="92538" bIns="4626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777194"/>
            <a:ext cx="3013763" cy="463646"/>
          </a:xfrm>
          <a:prstGeom prst="rect">
            <a:avLst/>
          </a:prstGeom>
        </p:spPr>
        <p:txBody>
          <a:bodyPr vert="horz" lIns="92538" tIns="46269" rIns="92538" bIns="46269" rtlCol="0" anchor="b"/>
          <a:lstStyle>
            <a:lvl1pPr algn="r">
              <a:defRPr sz="1200"/>
            </a:lvl1pPr>
          </a:lstStyle>
          <a:p>
            <a:fld id="{7489EEBE-7579-4520-BD09-59E1D716EC8E}" type="slidenum">
              <a:rPr lang="en-US" smtClean="0"/>
              <a:t>‹#›</a:t>
            </a:fld>
            <a:endParaRPr lang="en-US" dirty="0"/>
          </a:p>
        </p:txBody>
      </p:sp>
    </p:spTree>
    <p:extLst>
      <p:ext uri="{BB962C8B-B14F-4D97-AF65-F5344CB8AC3E}">
        <p14:creationId xmlns:p14="http://schemas.microsoft.com/office/powerpoint/2010/main" val="1302399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ed.gov/news/fedregister"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9EEBE-7579-4520-BD09-59E1D716EC8E}" type="slidenum">
              <a:rPr lang="en-US" smtClean="0"/>
              <a:t>1</a:t>
            </a:fld>
            <a:endParaRPr lang="en-US" dirty="0"/>
          </a:p>
        </p:txBody>
      </p:sp>
    </p:spTree>
    <p:extLst>
      <p:ext uri="{BB962C8B-B14F-4D97-AF65-F5344CB8AC3E}">
        <p14:creationId xmlns:p14="http://schemas.microsoft.com/office/powerpoint/2010/main" val="1001806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9EEBE-7579-4520-BD09-59E1D716EC8E}" type="slidenum">
              <a:rPr lang="en-US" smtClean="0"/>
              <a:t>10</a:t>
            </a:fld>
            <a:endParaRPr lang="en-US" dirty="0"/>
          </a:p>
        </p:txBody>
      </p:sp>
    </p:spTree>
    <p:extLst>
      <p:ext uri="{BB962C8B-B14F-4D97-AF65-F5344CB8AC3E}">
        <p14:creationId xmlns:p14="http://schemas.microsoft.com/office/powerpoint/2010/main" val="3853496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an effort to ensure that the LEA plan is aligned and goals and strategies are connected it is important to ensure that you are folding into each other through this series… </a:t>
            </a:r>
          </a:p>
          <a:p>
            <a:endParaRPr lang="en-US" baseline="0" dirty="0"/>
          </a:p>
          <a:p>
            <a:r>
              <a:rPr lang="en-US" baseline="0" dirty="0"/>
              <a:t>Beginning with a strategic plan… that requires the analysis of data that will help plan the program through the alignment of resources with measureable expected outcomes with procedures in place to determine effectiveness.</a:t>
            </a:r>
            <a:endParaRPr lang="en-US" dirty="0"/>
          </a:p>
        </p:txBody>
      </p:sp>
      <p:sp>
        <p:nvSpPr>
          <p:cNvPr id="4" name="Slide Number Placeholder 3"/>
          <p:cNvSpPr>
            <a:spLocks noGrp="1"/>
          </p:cNvSpPr>
          <p:nvPr>
            <p:ph type="sldNum" sz="quarter" idx="10"/>
          </p:nvPr>
        </p:nvSpPr>
        <p:spPr/>
        <p:txBody>
          <a:bodyPr/>
          <a:lstStyle/>
          <a:p>
            <a:pPr>
              <a:defRPr/>
            </a:pPr>
            <a:fld id="{8F0A01CD-45D1-4ECA-9917-8ABBA82E2B01}"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2146906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9EEBE-7579-4520-BD09-59E1D716EC8E}" type="slidenum">
              <a:rPr lang="en-US" smtClean="0"/>
              <a:t>12</a:t>
            </a:fld>
            <a:endParaRPr lang="en-US" dirty="0"/>
          </a:p>
        </p:txBody>
      </p:sp>
    </p:spTree>
    <p:extLst>
      <p:ext uri="{BB962C8B-B14F-4D97-AF65-F5344CB8AC3E}">
        <p14:creationId xmlns:p14="http://schemas.microsoft.com/office/powerpoint/2010/main" val="2943128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Schoolwide Programs are used to improve</a:t>
            </a:r>
            <a:r>
              <a:rPr lang="en-US" baseline="0" dirty="0"/>
              <a:t> the entire educational program of the school in order to raise student achievement for all students, including the educationally disadvantage. The program should be built upon schoolwide reform strategies and is the responsibility for all teachers in the school which is based upon the needs of the students.</a:t>
            </a:r>
          </a:p>
          <a:p>
            <a:endParaRPr lang="en-US" baseline="0" dirty="0"/>
          </a:p>
          <a:p>
            <a:endParaRPr lang="en-US" i="1"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rgbClr val="FF0000"/>
                </a:solidFill>
                <a:effectLst/>
                <a:latin typeface="+mn-lt"/>
                <a:ea typeface="+mn-ea"/>
                <a:cs typeface="+mn-cs"/>
              </a:rPr>
              <a:t>Refer to</a:t>
            </a:r>
            <a:r>
              <a:rPr lang="en-US" sz="1200" b="1" i="1" kern="1200" dirty="0">
                <a:solidFill>
                  <a:srgbClr val="FF0000"/>
                </a:solidFill>
                <a:effectLst/>
                <a:latin typeface="+mn-lt"/>
                <a:ea typeface="+mn-ea"/>
                <a:cs typeface="+mn-cs"/>
              </a:rPr>
              <a:t> </a:t>
            </a:r>
            <a:r>
              <a:rPr lang="en-US" sz="1200" b="0" i="1" kern="1200" dirty="0">
                <a:solidFill>
                  <a:srgbClr val="FF0000"/>
                </a:solidFill>
                <a:effectLst/>
                <a:latin typeface="+mn-lt"/>
                <a:ea typeface="+mn-ea"/>
                <a:cs typeface="+mn-cs"/>
              </a:rPr>
              <a:t>section 1114</a:t>
            </a:r>
            <a:r>
              <a:rPr lang="en-US" sz="1200" b="1" i="1" kern="1200" dirty="0">
                <a:solidFill>
                  <a:srgbClr val="FF0000"/>
                </a:solidFill>
                <a:effectLst/>
                <a:latin typeface="+mn-lt"/>
                <a:ea typeface="+mn-ea"/>
                <a:cs typeface="+mn-cs"/>
              </a:rPr>
              <a:t> </a:t>
            </a:r>
            <a:r>
              <a:rPr lang="en-US" sz="1200" b="0" i="1" kern="1200" dirty="0">
                <a:solidFill>
                  <a:srgbClr val="FF0000"/>
                </a:solidFill>
                <a:effectLst/>
                <a:latin typeface="+mn-lt"/>
                <a:ea typeface="+mn-ea"/>
                <a:cs typeface="+mn-cs"/>
              </a:rPr>
              <a:t>under Title I</a:t>
            </a:r>
            <a:r>
              <a:rPr lang="en-US" sz="1200" b="1" i="1" kern="1200" dirty="0">
                <a:solidFill>
                  <a:srgbClr val="FF0000"/>
                </a:solidFill>
                <a:effectLst/>
                <a:latin typeface="+mn-lt"/>
                <a:ea typeface="+mn-ea"/>
                <a:cs typeface="+mn-cs"/>
              </a:rPr>
              <a:t>, </a:t>
            </a:r>
            <a:r>
              <a:rPr lang="en-US" sz="1200" b="0" i="1" kern="1200" dirty="0">
                <a:solidFill>
                  <a:srgbClr val="FF0000"/>
                </a:solidFill>
                <a:effectLst/>
                <a:latin typeface="+mn-lt"/>
                <a:ea typeface="+mn-ea"/>
                <a:cs typeface="+mn-cs"/>
              </a:rPr>
              <a:t>Part A, Improving Basic Programs Operated by Local Educational Agencies, Subpart 1, Basic Program Requirements. The full text of the final regulations and the preamble may be viewed by accessing the following link: </a:t>
            </a:r>
            <a:r>
              <a:rPr lang="en-US" sz="1200" b="0" i="1" u="sng" kern="1200" dirty="0">
                <a:solidFill>
                  <a:srgbClr val="FF0000"/>
                </a:solidFill>
                <a:effectLst/>
                <a:latin typeface="+mn-lt"/>
                <a:ea typeface="+mn-ea"/>
                <a:cs typeface="+mn-cs"/>
                <a:hlinkClick r:id="rId3"/>
              </a:rPr>
              <a:t>http://www.ed.gov/news/fedregister</a:t>
            </a:r>
            <a:r>
              <a:rPr lang="en-US" sz="1200" b="1" i="1" kern="1200" dirty="0">
                <a:solidFill>
                  <a:srgbClr val="FF0000"/>
                </a:solidFill>
                <a:effectLst/>
                <a:latin typeface="+mn-lt"/>
                <a:ea typeface="+mn-ea"/>
                <a:cs typeface="+mn-cs"/>
              </a:rPr>
              <a:t> </a:t>
            </a:r>
            <a:r>
              <a:rPr lang="en-US" sz="1200" b="0" i="1" kern="1200" dirty="0">
                <a:solidFill>
                  <a:srgbClr val="FF0000"/>
                </a:solidFill>
                <a:effectLst/>
                <a:latin typeface="+mn-lt"/>
                <a:ea typeface="+mn-ea"/>
                <a:cs typeface="+mn-cs"/>
              </a:rPr>
              <a:t>Title I - Improving the Academic Achievement of the Disadvantaged; Final Rule, December 2, 2002 (67 FR 71710); §§200.26 through 200.29 of title 34 of the Code of Federal Regulations (CFR).  </a:t>
            </a:r>
            <a:endParaRPr lang="en-US" sz="1200" b="1" i="1" kern="1200" dirty="0">
              <a:solidFill>
                <a:srgbClr val="FF0000"/>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489EEBE-7579-4520-BD09-59E1D716EC8E}" type="slidenum">
              <a:rPr lang="en-US" smtClean="0"/>
              <a:t>13</a:t>
            </a:fld>
            <a:endParaRPr lang="en-US" dirty="0"/>
          </a:p>
        </p:txBody>
      </p:sp>
    </p:spTree>
    <p:extLst>
      <p:ext uri="{BB962C8B-B14F-4D97-AF65-F5344CB8AC3E}">
        <p14:creationId xmlns:p14="http://schemas.microsoft.com/office/powerpoint/2010/main" val="3539149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a:t>
            </a:r>
            <a:r>
              <a:rPr lang="en-US" baseline="0" dirty="0"/>
              <a:t> Afternoon,</a:t>
            </a:r>
          </a:p>
          <a:p>
            <a:endParaRPr lang="en-US" baseline="0" dirty="0"/>
          </a:p>
          <a:p>
            <a:r>
              <a:rPr lang="en-US" baseline="0" dirty="0"/>
              <a:t>We will start with an conceptionally overview of the Planning Tool beginning with the LEA Plan.</a:t>
            </a:r>
          </a:p>
          <a:p>
            <a:r>
              <a:rPr lang="en-US" baseline="0" dirty="0"/>
              <a:t>It is important to understand that the LEA Plan or the District Plan determines the district wide initiatives which is developed prior to knowing grant awards.</a:t>
            </a:r>
          </a:p>
          <a:p>
            <a:r>
              <a:rPr lang="en-US" baseline="0" dirty="0"/>
              <a:t>The LEA Plan is fiscal year specific but does not have to be created from scratch each year and goals can be implemented over multiple years.</a:t>
            </a:r>
          </a:p>
          <a:p>
            <a:r>
              <a:rPr lang="en-US" baseline="0" dirty="0"/>
              <a:t>The LEA Plan is not specific to a grant or a group of grants and should not be created as that intent.</a:t>
            </a:r>
          </a:p>
        </p:txBody>
      </p:sp>
      <p:sp>
        <p:nvSpPr>
          <p:cNvPr id="4" name="Slide Number Placeholder 3"/>
          <p:cNvSpPr>
            <a:spLocks noGrp="1"/>
          </p:cNvSpPr>
          <p:nvPr>
            <p:ph type="sldNum" sz="quarter" idx="10"/>
          </p:nvPr>
        </p:nvSpPr>
        <p:spPr/>
        <p:txBody>
          <a:bodyPr/>
          <a:lstStyle/>
          <a:p>
            <a:fld id="{7489EEBE-7579-4520-BD09-59E1D716EC8E}" type="slidenum">
              <a:rPr lang="en-US" smtClean="0"/>
              <a:t>14</a:t>
            </a:fld>
            <a:endParaRPr lang="en-US" dirty="0"/>
          </a:p>
        </p:txBody>
      </p:sp>
    </p:spTree>
    <p:extLst>
      <p:ext uri="{BB962C8B-B14F-4D97-AF65-F5344CB8AC3E}">
        <p14:creationId xmlns:p14="http://schemas.microsoft.com/office/powerpoint/2010/main" val="163788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Planning process</a:t>
            </a:r>
            <a:r>
              <a:rPr lang="en-US" baseline="0" dirty="0"/>
              <a:t> should include first establishing your planning team.  This should occur on the LEA level and the school level.  IN your planning teams data should be gathered and analysis to help develop the LEA Goals and strategies.   Once the Goals and Strategies have been developed on the LEA level, then the schools will have to develop action steps to achieved the expected goals that they inherited from the LEA.  In doing so, the schools will have to develop and implement their schoolwide plans while consistently monitoring and revising them to ensure that they are on target to meet the expected Goals.  </a:t>
            </a:r>
            <a:endParaRPr lang="en-US" dirty="0"/>
          </a:p>
        </p:txBody>
      </p:sp>
      <p:sp>
        <p:nvSpPr>
          <p:cNvPr id="4" name="Slide Number Placeholder 3"/>
          <p:cNvSpPr>
            <a:spLocks noGrp="1"/>
          </p:cNvSpPr>
          <p:nvPr>
            <p:ph type="sldNum" sz="quarter" idx="10"/>
          </p:nvPr>
        </p:nvSpPr>
        <p:spPr/>
        <p:txBody>
          <a:bodyPr/>
          <a:lstStyle/>
          <a:p>
            <a:fld id="{7489EEBE-7579-4520-BD09-59E1D716EC8E}" type="slidenum">
              <a:rPr lang="en-US" smtClean="0"/>
              <a:t>15</a:t>
            </a:fld>
            <a:endParaRPr lang="en-US" dirty="0"/>
          </a:p>
        </p:txBody>
      </p:sp>
    </p:spTree>
    <p:extLst>
      <p:ext uri="{BB962C8B-B14F-4D97-AF65-F5344CB8AC3E}">
        <p14:creationId xmlns:p14="http://schemas.microsoft.com/office/powerpoint/2010/main" val="3724218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9EEBE-7579-4520-BD09-59E1D716EC8E}" type="slidenum">
              <a:rPr lang="en-US" smtClean="0"/>
              <a:t>16</a:t>
            </a:fld>
            <a:endParaRPr lang="en-US" dirty="0"/>
          </a:p>
        </p:txBody>
      </p:sp>
    </p:spTree>
    <p:extLst>
      <p:ext uri="{BB962C8B-B14F-4D97-AF65-F5344CB8AC3E}">
        <p14:creationId xmlns:p14="http://schemas.microsoft.com/office/powerpoint/2010/main" val="1550947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9EEBE-7579-4520-BD09-59E1D716EC8E}" type="slidenum">
              <a:rPr lang="en-US" smtClean="0"/>
              <a:t>17</a:t>
            </a:fld>
            <a:endParaRPr lang="en-US" dirty="0"/>
          </a:p>
        </p:txBody>
      </p:sp>
    </p:spTree>
    <p:extLst>
      <p:ext uri="{BB962C8B-B14F-4D97-AF65-F5344CB8AC3E}">
        <p14:creationId xmlns:p14="http://schemas.microsoft.com/office/powerpoint/2010/main" val="1236311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9EEBE-7579-4520-BD09-59E1D716EC8E}" type="slidenum">
              <a:rPr lang="en-US" smtClean="0"/>
              <a:t>18</a:t>
            </a:fld>
            <a:endParaRPr lang="en-US" dirty="0"/>
          </a:p>
        </p:txBody>
      </p:sp>
    </p:spTree>
    <p:extLst>
      <p:ext uri="{BB962C8B-B14F-4D97-AF65-F5344CB8AC3E}">
        <p14:creationId xmlns:p14="http://schemas.microsoft.com/office/powerpoint/2010/main" val="946604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SMART Goals Concept is very straight forward…</a:t>
            </a:r>
          </a:p>
          <a:p>
            <a:r>
              <a:rPr lang="en-US" baseline="0" dirty="0"/>
              <a:t>S- goals written for specific results</a:t>
            </a:r>
          </a:p>
          <a:p>
            <a:r>
              <a:rPr lang="en-US" baseline="0" dirty="0"/>
              <a:t>M- goals that are measureable</a:t>
            </a:r>
          </a:p>
          <a:p>
            <a:r>
              <a:rPr lang="en-US" baseline="0" dirty="0"/>
              <a:t>A- goals that aim at significant change</a:t>
            </a:r>
          </a:p>
          <a:p>
            <a:r>
              <a:rPr lang="en-US" baseline="0" dirty="0"/>
              <a:t>R- result oriented goals</a:t>
            </a:r>
          </a:p>
          <a:p>
            <a:r>
              <a:rPr lang="en-US" baseline="0" dirty="0"/>
              <a:t>T-  have a targeted time frame for completion</a:t>
            </a:r>
            <a:endParaRPr lang="en-US" dirty="0"/>
          </a:p>
        </p:txBody>
      </p:sp>
      <p:sp>
        <p:nvSpPr>
          <p:cNvPr id="4" name="Header Placeholder 3"/>
          <p:cNvSpPr>
            <a:spLocks noGrp="1"/>
          </p:cNvSpPr>
          <p:nvPr>
            <p:ph type="hdr" sz="quarter" idx="10"/>
          </p:nvPr>
        </p:nvSpPr>
        <p:spPr/>
        <p:txBody>
          <a:bodyPr/>
          <a:lstStyle/>
          <a:p>
            <a:pPr>
              <a:defRPr/>
            </a:pPr>
            <a:r>
              <a:rPr lang="en-US" dirty="0"/>
              <a:t>Office of Federal Programs</a:t>
            </a:r>
          </a:p>
        </p:txBody>
      </p:sp>
      <p:sp>
        <p:nvSpPr>
          <p:cNvPr id="5" name="Date Placeholder 4"/>
          <p:cNvSpPr>
            <a:spLocks noGrp="1"/>
          </p:cNvSpPr>
          <p:nvPr>
            <p:ph type="dt" idx="11"/>
          </p:nvPr>
        </p:nvSpPr>
        <p:spPr/>
        <p:txBody>
          <a:bodyPr/>
          <a:lstStyle/>
          <a:p>
            <a:pPr>
              <a:defRPr/>
            </a:pPr>
            <a:r>
              <a:rPr lang="en-US" dirty="0"/>
              <a:t>MASS July 2016</a:t>
            </a:r>
          </a:p>
        </p:txBody>
      </p:sp>
      <p:sp>
        <p:nvSpPr>
          <p:cNvPr id="6" name="Footer Placeholder 5"/>
          <p:cNvSpPr>
            <a:spLocks noGrp="1"/>
          </p:cNvSpPr>
          <p:nvPr>
            <p:ph type="ftr" sz="quarter" idx="12"/>
          </p:nvPr>
        </p:nvSpPr>
        <p:spPr/>
        <p:txBody>
          <a:bodyPr/>
          <a:lstStyle/>
          <a:p>
            <a:pPr>
              <a:defRPr/>
            </a:pPr>
            <a:r>
              <a:rPr lang="en-US" dirty="0"/>
              <a:t>Office of Federal Programs</a:t>
            </a:r>
          </a:p>
        </p:txBody>
      </p:sp>
      <p:sp>
        <p:nvSpPr>
          <p:cNvPr id="7" name="Slide Number Placeholder 6"/>
          <p:cNvSpPr>
            <a:spLocks noGrp="1"/>
          </p:cNvSpPr>
          <p:nvPr>
            <p:ph type="sldNum" sz="quarter" idx="13"/>
          </p:nvPr>
        </p:nvSpPr>
        <p:spPr/>
        <p:txBody>
          <a:bodyPr/>
          <a:lstStyle/>
          <a:p>
            <a:pPr>
              <a:defRPr/>
            </a:pPr>
            <a:fld id="{6A347D82-50F4-4868-95CC-20C3E438BD43}" type="slidenum">
              <a:rPr lang="en-US" altLang="en-US" smtClean="0"/>
              <a:pPr>
                <a:defRPr/>
              </a:pPr>
              <a:t>19</a:t>
            </a:fld>
            <a:endParaRPr lang="en-US" altLang="en-US" dirty="0"/>
          </a:p>
        </p:txBody>
      </p:sp>
    </p:spTree>
    <p:extLst>
      <p:ext uri="{BB962C8B-B14F-4D97-AF65-F5344CB8AC3E}">
        <p14:creationId xmlns:p14="http://schemas.microsoft.com/office/powerpoint/2010/main" val="2580432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9EEBE-7579-4520-BD09-59E1D716EC8E}" type="slidenum">
              <a:rPr lang="en-US" smtClean="0"/>
              <a:t>2</a:t>
            </a:fld>
            <a:endParaRPr lang="en-US" dirty="0"/>
          </a:p>
        </p:txBody>
      </p:sp>
    </p:spTree>
    <p:extLst>
      <p:ext uri="{BB962C8B-B14F-4D97-AF65-F5344CB8AC3E}">
        <p14:creationId xmlns:p14="http://schemas.microsoft.com/office/powerpoint/2010/main" val="1893559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When</a:t>
            </a:r>
            <a:r>
              <a:rPr lang="en-US" altLang="en-US" baseline="0" dirty="0"/>
              <a:t> applying the SMART Goals approach to planning you will need to ensure that you are using multiple points of data to ensure that you are delving into the highest level of priorities to ensure that you are addressing the critical needs of the subpopulations of students.  In using this approach you must also look at the alignment of Instruction within your district.</a:t>
            </a:r>
          </a:p>
        </p:txBody>
      </p:sp>
      <p:sp>
        <p:nvSpPr>
          <p:cNvPr id="4915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62983" indent="-293579">
              <a:defRPr>
                <a:solidFill>
                  <a:schemeClr val="tx1"/>
                </a:solidFill>
                <a:latin typeface="Arial" panose="020B0604020202020204" pitchFamily="34" charset="0"/>
                <a:cs typeface="Arial" panose="020B0604020202020204" pitchFamily="34" charset="0"/>
              </a:defRPr>
            </a:lvl2pPr>
            <a:lvl3pPr marL="1174316" indent="-233896">
              <a:defRPr>
                <a:solidFill>
                  <a:schemeClr val="tx1"/>
                </a:solidFill>
                <a:latin typeface="Arial" panose="020B0604020202020204" pitchFamily="34" charset="0"/>
                <a:cs typeface="Arial" panose="020B0604020202020204" pitchFamily="34" charset="0"/>
              </a:defRPr>
            </a:lvl3pPr>
            <a:lvl4pPr marL="1643720" indent="-233896">
              <a:defRPr>
                <a:solidFill>
                  <a:schemeClr val="tx1"/>
                </a:solidFill>
                <a:latin typeface="Arial" panose="020B0604020202020204" pitchFamily="34" charset="0"/>
                <a:cs typeface="Arial" panose="020B0604020202020204" pitchFamily="34" charset="0"/>
              </a:defRPr>
            </a:lvl4pPr>
            <a:lvl5pPr marL="2113123" indent="-233896">
              <a:defRPr>
                <a:solidFill>
                  <a:schemeClr val="tx1"/>
                </a:solidFill>
                <a:latin typeface="Arial" panose="020B0604020202020204" pitchFamily="34" charset="0"/>
                <a:cs typeface="Arial" panose="020B0604020202020204" pitchFamily="34" charset="0"/>
              </a:defRPr>
            </a:lvl5pPr>
            <a:lvl6pPr marL="2577687" indent="-23389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2252" indent="-23389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6817" indent="-23389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71381" indent="-23389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t>Mississippi Department of Education</a:t>
            </a:r>
          </a:p>
        </p:txBody>
      </p:sp>
      <p:sp>
        <p:nvSpPr>
          <p:cNvPr id="4915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62983" indent="-293579">
              <a:defRPr>
                <a:solidFill>
                  <a:schemeClr val="tx1"/>
                </a:solidFill>
                <a:latin typeface="Arial" panose="020B0604020202020204" pitchFamily="34" charset="0"/>
                <a:cs typeface="Arial" panose="020B0604020202020204" pitchFamily="34" charset="0"/>
              </a:defRPr>
            </a:lvl2pPr>
            <a:lvl3pPr marL="1174316" indent="-233896">
              <a:defRPr>
                <a:solidFill>
                  <a:schemeClr val="tx1"/>
                </a:solidFill>
                <a:latin typeface="Arial" panose="020B0604020202020204" pitchFamily="34" charset="0"/>
                <a:cs typeface="Arial" panose="020B0604020202020204" pitchFamily="34" charset="0"/>
              </a:defRPr>
            </a:lvl3pPr>
            <a:lvl4pPr marL="1643720" indent="-233896">
              <a:defRPr>
                <a:solidFill>
                  <a:schemeClr val="tx1"/>
                </a:solidFill>
                <a:latin typeface="Arial" panose="020B0604020202020204" pitchFamily="34" charset="0"/>
                <a:cs typeface="Arial" panose="020B0604020202020204" pitchFamily="34" charset="0"/>
              </a:defRPr>
            </a:lvl4pPr>
            <a:lvl5pPr marL="2113123" indent="-233896">
              <a:defRPr>
                <a:solidFill>
                  <a:schemeClr val="tx1"/>
                </a:solidFill>
                <a:latin typeface="Arial" panose="020B0604020202020204" pitchFamily="34" charset="0"/>
                <a:cs typeface="Arial" panose="020B0604020202020204" pitchFamily="34" charset="0"/>
              </a:defRPr>
            </a:lvl5pPr>
            <a:lvl6pPr marL="2577687" indent="-23389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2252" indent="-23389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6817" indent="-23389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71381" indent="-23389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t>MS Equity Conference 2016</a:t>
            </a:r>
          </a:p>
        </p:txBody>
      </p:sp>
      <p:sp>
        <p:nvSpPr>
          <p:cNvPr id="49158"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62983" indent="-293579">
              <a:defRPr>
                <a:solidFill>
                  <a:schemeClr val="tx1"/>
                </a:solidFill>
                <a:latin typeface="Arial" panose="020B0604020202020204" pitchFamily="34" charset="0"/>
                <a:cs typeface="Arial" panose="020B0604020202020204" pitchFamily="34" charset="0"/>
              </a:defRPr>
            </a:lvl2pPr>
            <a:lvl3pPr marL="1174316" indent="-233896">
              <a:defRPr>
                <a:solidFill>
                  <a:schemeClr val="tx1"/>
                </a:solidFill>
                <a:latin typeface="Arial" panose="020B0604020202020204" pitchFamily="34" charset="0"/>
                <a:cs typeface="Arial" panose="020B0604020202020204" pitchFamily="34" charset="0"/>
              </a:defRPr>
            </a:lvl3pPr>
            <a:lvl4pPr marL="1643720" indent="-233896">
              <a:defRPr>
                <a:solidFill>
                  <a:schemeClr val="tx1"/>
                </a:solidFill>
                <a:latin typeface="Arial" panose="020B0604020202020204" pitchFamily="34" charset="0"/>
                <a:cs typeface="Arial" panose="020B0604020202020204" pitchFamily="34" charset="0"/>
              </a:defRPr>
            </a:lvl4pPr>
            <a:lvl5pPr marL="2113123" indent="-233896">
              <a:defRPr>
                <a:solidFill>
                  <a:schemeClr val="tx1"/>
                </a:solidFill>
                <a:latin typeface="Arial" panose="020B0604020202020204" pitchFamily="34" charset="0"/>
                <a:cs typeface="Arial" panose="020B0604020202020204" pitchFamily="34" charset="0"/>
              </a:defRPr>
            </a:lvl5pPr>
            <a:lvl6pPr marL="2577687" indent="-23389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2252" indent="-23389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6817" indent="-23389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71381" indent="-23389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t>Office of Federal Programs </a:t>
            </a:r>
          </a:p>
        </p:txBody>
      </p:sp>
      <p:sp>
        <p:nvSpPr>
          <p:cNvPr id="4915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2983" indent="-293579">
              <a:defRPr>
                <a:solidFill>
                  <a:schemeClr val="tx1"/>
                </a:solidFill>
                <a:latin typeface="Arial" panose="020B0604020202020204" pitchFamily="34" charset="0"/>
                <a:cs typeface="Arial" panose="020B0604020202020204" pitchFamily="34" charset="0"/>
              </a:defRPr>
            </a:lvl2pPr>
            <a:lvl3pPr marL="1174316" indent="-233896">
              <a:defRPr>
                <a:solidFill>
                  <a:schemeClr val="tx1"/>
                </a:solidFill>
                <a:latin typeface="Arial" panose="020B0604020202020204" pitchFamily="34" charset="0"/>
                <a:cs typeface="Arial" panose="020B0604020202020204" pitchFamily="34" charset="0"/>
              </a:defRPr>
            </a:lvl3pPr>
            <a:lvl4pPr marL="1643720" indent="-233896">
              <a:defRPr>
                <a:solidFill>
                  <a:schemeClr val="tx1"/>
                </a:solidFill>
                <a:latin typeface="Arial" panose="020B0604020202020204" pitchFamily="34" charset="0"/>
                <a:cs typeface="Arial" panose="020B0604020202020204" pitchFamily="34" charset="0"/>
              </a:defRPr>
            </a:lvl4pPr>
            <a:lvl5pPr marL="2113123" indent="-233896">
              <a:defRPr>
                <a:solidFill>
                  <a:schemeClr val="tx1"/>
                </a:solidFill>
                <a:latin typeface="Arial" panose="020B0604020202020204" pitchFamily="34" charset="0"/>
                <a:cs typeface="Arial" panose="020B0604020202020204" pitchFamily="34" charset="0"/>
              </a:defRPr>
            </a:lvl5pPr>
            <a:lvl6pPr marL="2577687" indent="-23389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2252" indent="-23389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6817" indent="-23389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71381" indent="-23389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2D9E4C-BCB0-4A59-825B-6B8880BD637A}" type="slidenum">
              <a:rPr lang="en-US" altLang="en-US" smtClean="0"/>
              <a:pPr/>
              <a:t>20</a:t>
            </a:fld>
            <a:endParaRPr lang="en-US" altLang="en-US" dirty="0"/>
          </a:p>
        </p:txBody>
      </p:sp>
    </p:spTree>
    <p:extLst>
      <p:ext uri="{BB962C8B-B14F-4D97-AF65-F5344CB8AC3E}">
        <p14:creationId xmlns:p14="http://schemas.microsoft.com/office/powerpoint/2010/main" val="1517626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9EEBE-7579-4520-BD09-59E1D716EC8E}" type="slidenum">
              <a:rPr lang="en-US" smtClean="0"/>
              <a:t>21</a:t>
            </a:fld>
            <a:endParaRPr lang="en-US" dirty="0"/>
          </a:p>
        </p:txBody>
      </p:sp>
    </p:spTree>
    <p:extLst>
      <p:ext uri="{BB962C8B-B14F-4D97-AF65-F5344CB8AC3E}">
        <p14:creationId xmlns:p14="http://schemas.microsoft.com/office/powerpoint/2010/main" val="3625155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6913" y="1119188"/>
            <a:ext cx="5545137" cy="3119437"/>
          </a:xfrm>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fld id="{7489EEBE-7579-4520-BD09-59E1D716EC8E}" type="slidenum">
              <a:rPr lang="en-US" smtClean="0"/>
              <a:t>22</a:t>
            </a:fld>
            <a:endParaRPr lang="en-US" dirty="0"/>
          </a:p>
        </p:txBody>
      </p:sp>
    </p:spTree>
    <p:extLst>
      <p:ext uri="{BB962C8B-B14F-4D97-AF65-F5344CB8AC3E}">
        <p14:creationId xmlns:p14="http://schemas.microsoft.com/office/powerpoint/2010/main" val="910973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7489EEBE-7579-4520-BD09-59E1D716EC8E}" type="slidenum">
              <a:rPr lang="en-US" smtClean="0"/>
              <a:t>23</a:t>
            </a:fld>
            <a:endParaRPr lang="en-US" dirty="0"/>
          </a:p>
        </p:txBody>
      </p:sp>
    </p:spTree>
    <p:extLst>
      <p:ext uri="{BB962C8B-B14F-4D97-AF65-F5344CB8AC3E}">
        <p14:creationId xmlns:p14="http://schemas.microsoft.com/office/powerpoint/2010/main" val="4165257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9EEBE-7579-4520-BD09-59E1D716EC8E}" type="slidenum">
              <a:rPr lang="en-US" smtClean="0"/>
              <a:t>24</a:t>
            </a:fld>
            <a:endParaRPr lang="en-US" dirty="0"/>
          </a:p>
        </p:txBody>
      </p:sp>
    </p:spTree>
    <p:extLst>
      <p:ext uri="{BB962C8B-B14F-4D97-AF65-F5344CB8AC3E}">
        <p14:creationId xmlns:p14="http://schemas.microsoft.com/office/powerpoint/2010/main" val="705189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9EEBE-7579-4520-BD09-59E1D716EC8E}" type="slidenum">
              <a:rPr lang="en-US" smtClean="0"/>
              <a:t>25</a:t>
            </a:fld>
            <a:endParaRPr lang="en-US" dirty="0"/>
          </a:p>
        </p:txBody>
      </p:sp>
    </p:spTree>
    <p:extLst>
      <p:ext uri="{BB962C8B-B14F-4D97-AF65-F5344CB8AC3E}">
        <p14:creationId xmlns:p14="http://schemas.microsoft.com/office/powerpoint/2010/main" val="3000311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9EEBE-7579-4520-BD09-59E1D716EC8E}" type="slidenum">
              <a:rPr lang="en-US" smtClean="0"/>
              <a:t>26</a:t>
            </a:fld>
            <a:endParaRPr lang="en-US" dirty="0"/>
          </a:p>
        </p:txBody>
      </p:sp>
    </p:spTree>
    <p:extLst>
      <p:ext uri="{BB962C8B-B14F-4D97-AF65-F5344CB8AC3E}">
        <p14:creationId xmlns:p14="http://schemas.microsoft.com/office/powerpoint/2010/main" val="4282374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857">
              <a:defRPr/>
            </a:pPr>
            <a:fld id="{8F0A01CD-45D1-4ECA-9917-8ABBA82E2B01}" type="slidenum">
              <a:rPr lang="en-US" sz="1800" kern="0">
                <a:solidFill>
                  <a:sysClr val="windowText" lastClr="000000"/>
                </a:solidFill>
              </a:rPr>
              <a:pPr defTabSz="914857">
                <a:defRPr/>
              </a:pPr>
              <a:t>27</a:t>
            </a:fld>
            <a:endParaRPr lang="en-US" sz="1800" kern="0" dirty="0">
              <a:solidFill>
                <a:sysClr val="windowText" lastClr="000000"/>
              </a:solidFill>
            </a:endParaRPr>
          </a:p>
        </p:txBody>
      </p:sp>
    </p:spTree>
    <p:extLst>
      <p:ext uri="{BB962C8B-B14F-4D97-AF65-F5344CB8AC3E}">
        <p14:creationId xmlns:p14="http://schemas.microsoft.com/office/powerpoint/2010/main" val="671854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a:t>Colleg</a:t>
            </a:r>
            <a:r>
              <a:rPr lang="en-US" b="1" baseline="0" dirty="0"/>
              <a:t>e and Career Readiness</a:t>
            </a:r>
            <a:r>
              <a:rPr lang="en-US" b="1" dirty="0"/>
              <a:t>:</a:t>
            </a:r>
            <a:r>
              <a:rPr lang="en-US" dirty="0"/>
              <a:t> </a:t>
            </a:r>
          </a:p>
          <a:p>
            <a:pPr eaLnBrk="1" hangingPunct="1">
              <a:buClr>
                <a:schemeClr val="tx2"/>
              </a:buClr>
              <a:defRPr/>
            </a:pPr>
            <a:r>
              <a:rPr lang="en-US" dirty="0"/>
              <a:t>How are students performing on the ACT and other national normed tests that are often used</a:t>
            </a:r>
            <a:r>
              <a:rPr lang="en-US" baseline="0" dirty="0"/>
              <a:t> as entrance points in to college or career technical schools</a:t>
            </a:r>
            <a:r>
              <a:rPr lang="en-US" dirty="0"/>
              <a:t>?</a:t>
            </a:r>
          </a:p>
          <a:p>
            <a:endParaRPr lang="en-US" b="1" dirty="0"/>
          </a:p>
          <a:p>
            <a:r>
              <a:rPr lang="en-US" b="1" dirty="0"/>
              <a:t>Curriculum and instructions:</a:t>
            </a:r>
            <a:r>
              <a:rPr lang="en-US" dirty="0"/>
              <a:t> </a:t>
            </a:r>
          </a:p>
          <a:p>
            <a:pPr eaLnBrk="1" hangingPunct="1">
              <a:buClr>
                <a:schemeClr val="tx2"/>
              </a:buClr>
              <a:defRPr/>
            </a:pPr>
            <a:r>
              <a:rPr lang="en-US" dirty="0"/>
              <a:t>What are teachers and administrators doing to ensure that methods are up-to-date and the curriculum reflects state, local, and national content standards?</a:t>
            </a:r>
          </a:p>
          <a:p>
            <a:pPr eaLnBrk="1" hangingPunct="1">
              <a:buClr>
                <a:schemeClr val="tx2"/>
              </a:buClr>
              <a:defRPr/>
            </a:pPr>
            <a:r>
              <a:rPr lang="en-US" dirty="0"/>
              <a:t>What opportunities are there on the job to improve the curriculum, raise expectations of staff, and secure top-quality instructional materials?</a:t>
            </a:r>
          </a:p>
          <a:p>
            <a:endParaRPr lang="en-US" b="1" dirty="0"/>
          </a:p>
          <a:p>
            <a:r>
              <a:rPr lang="en-US" b="1" dirty="0"/>
              <a:t>School Climate and Culture:</a:t>
            </a:r>
            <a:r>
              <a:rPr lang="en-US" dirty="0"/>
              <a:t> </a:t>
            </a:r>
          </a:p>
          <a:p>
            <a:pPr eaLnBrk="1" hangingPunct="1">
              <a:buClr>
                <a:schemeClr val="tx2"/>
              </a:buClr>
              <a:defRPr/>
            </a:pPr>
            <a:r>
              <a:rPr lang="en-US" dirty="0"/>
              <a:t>What are teachers and administrators doing to ensure that discipline</a:t>
            </a:r>
            <a:r>
              <a:rPr lang="en-US" baseline="0" dirty="0"/>
              <a:t> measures minimize the amount of time students are not in the classroom to receive instruction</a:t>
            </a:r>
            <a:r>
              <a:rPr lang="en-US" dirty="0"/>
              <a:t>?</a:t>
            </a:r>
          </a:p>
          <a:p>
            <a:endParaRPr lang="en-US" b="1" dirty="0"/>
          </a:p>
          <a:p>
            <a:r>
              <a:rPr lang="en-US" b="1" dirty="0"/>
              <a:t>Student achievement: </a:t>
            </a:r>
          </a:p>
          <a:p>
            <a:pPr eaLnBrk="1" hangingPunct="1">
              <a:buClr>
                <a:schemeClr val="tx2"/>
              </a:buClr>
              <a:defRPr/>
            </a:pPr>
            <a:r>
              <a:rPr lang="en-US" dirty="0"/>
              <a:t>How well are students attaining the challenging academic standards set by the state and school district?</a:t>
            </a:r>
          </a:p>
          <a:p>
            <a:pPr eaLnBrk="1" hangingPunct="1">
              <a:buClr>
                <a:schemeClr val="tx2"/>
              </a:buClr>
              <a:defRPr/>
            </a:pPr>
            <a:r>
              <a:rPr lang="en-US" dirty="0"/>
              <a:t>How many students are making smooth transitions from one school to the next?</a:t>
            </a:r>
          </a:p>
          <a:p>
            <a:pPr eaLnBrk="1" hangingPunct="1">
              <a:buClr>
                <a:schemeClr val="tx2"/>
              </a:buClr>
              <a:defRPr/>
            </a:pPr>
            <a:r>
              <a:rPr lang="en-US" dirty="0"/>
              <a:t>Is there a reduction in the rate of students leaving the school, either as a result of making a voluntary transfer or because they are dropping out of the system?</a:t>
            </a:r>
          </a:p>
          <a:p>
            <a:endParaRPr lang="en-US" dirty="0"/>
          </a:p>
          <a:p>
            <a:r>
              <a:rPr lang="en-US" b="1" dirty="0"/>
              <a:t>Family and community involvement:</a:t>
            </a:r>
            <a:r>
              <a:rPr lang="en-US" dirty="0"/>
              <a:t> </a:t>
            </a:r>
          </a:p>
          <a:p>
            <a:pPr eaLnBrk="1" hangingPunct="1">
              <a:buClr>
                <a:schemeClr val="tx2"/>
              </a:buClr>
              <a:defRPr/>
            </a:pPr>
            <a:r>
              <a:rPr lang="en-US" dirty="0"/>
              <a:t>In what ways are parents and the community involved in meaningful activities that support student learning?</a:t>
            </a:r>
          </a:p>
          <a:p>
            <a:pPr eaLnBrk="1" hangingPunct="1">
              <a:buClr>
                <a:schemeClr val="tx2"/>
              </a:buClr>
              <a:defRPr/>
            </a:pPr>
            <a:r>
              <a:rPr lang="en-US" dirty="0"/>
              <a:t>If families speak languages other that English, are school messages communicated in those languages?</a:t>
            </a:r>
          </a:p>
          <a:p>
            <a:pPr eaLnBrk="1" hangingPunct="1">
              <a:buClr>
                <a:schemeClr val="tx2"/>
              </a:buClr>
              <a:defRPr/>
            </a:pPr>
            <a:r>
              <a:rPr lang="en-US" dirty="0"/>
              <a:t>Can parents develop their own parenting skills or gain access to other educational opportunities through the school?</a:t>
            </a:r>
          </a:p>
          <a:p>
            <a:endParaRPr lang="en-US" dirty="0"/>
          </a:p>
          <a:p>
            <a:r>
              <a:rPr lang="en-US" b="1" dirty="0"/>
              <a:t>Professional development: </a:t>
            </a:r>
          </a:p>
          <a:p>
            <a:pPr eaLnBrk="1" hangingPunct="1">
              <a:buClr>
                <a:schemeClr val="tx2"/>
              </a:buClr>
              <a:defRPr/>
            </a:pPr>
            <a:r>
              <a:rPr lang="en-US" dirty="0"/>
              <a:t>Are there on the job opportunities for teachers to participate in meaningful professional development?</a:t>
            </a:r>
          </a:p>
          <a:p>
            <a:pPr eaLnBrk="1" hangingPunct="1">
              <a:buClr>
                <a:schemeClr val="tx2"/>
              </a:buClr>
              <a:defRPr/>
            </a:pPr>
            <a:r>
              <a:rPr lang="en-US" dirty="0"/>
              <a:t>Do teachers select the professional development opportunities available to them?</a:t>
            </a:r>
          </a:p>
          <a:p>
            <a:pPr eaLnBrk="1" hangingPunct="1">
              <a:buClr>
                <a:schemeClr val="tx2"/>
              </a:buClr>
              <a:defRPr/>
            </a:pPr>
            <a:r>
              <a:rPr lang="en-US" dirty="0"/>
              <a:t>Are teachers working in a collaborative effort as team members and mentors?</a:t>
            </a:r>
          </a:p>
          <a:p>
            <a:endParaRPr lang="en-US" dirty="0"/>
          </a:p>
          <a:p>
            <a:r>
              <a:rPr lang="en-US" b="1" dirty="0"/>
              <a:t>School</a:t>
            </a:r>
            <a:r>
              <a:rPr lang="en-US" b="1" baseline="0" dirty="0"/>
              <a:t> Context and Organization: </a:t>
            </a:r>
            <a:endParaRPr lang="en-US" b="0" baseline="0" dirty="0"/>
          </a:p>
          <a:p>
            <a:pPr eaLnBrk="1" hangingPunct="1">
              <a:buClr>
                <a:schemeClr val="tx2"/>
              </a:buClr>
              <a:defRPr/>
            </a:pPr>
            <a:r>
              <a:rPr lang="en-US" dirty="0"/>
              <a:t>How large are classes?</a:t>
            </a:r>
          </a:p>
          <a:p>
            <a:pPr eaLnBrk="1" hangingPunct="1">
              <a:buClr>
                <a:schemeClr val="tx2"/>
              </a:buClr>
              <a:defRPr/>
            </a:pPr>
            <a:r>
              <a:rPr lang="en-US" dirty="0"/>
              <a:t>Is adequate time devoted to subjects in which students perform poorly?</a:t>
            </a:r>
          </a:p>
          <a:p>
            <a:pPr eaLnBrk="1" hangingPunct="1">
              <a:buClr>
                <a:schemeClr val="tx2"/>
              </a:buClr>
              <a:defRPr/>
            </a:pPr>
            <a:r>
              <a:rPr lang="en-US" dirty="0"/>
              <a:t>What role does teachers have in deciding what assessment will be used to evaluate individual students of the program as a whole?</a:t>
            </a:r>
          </a:p>
          <a:p>
            <a:endParaRPr lang="en-US" b="1" dirty="0"/>
          </a:p>
          <a:p>
            <a:endParaRPr lang="en-US" dirty="0"/>
          </a:p>
        </p:txBody>
      </p:sp>
      <p:sp>
        <p:nvSpPr>
          <p:cNvPr id="4" name="Slide Number Placeholder 3"/>
          <p:cNvSpPr>
            <a:spLocks noGrp="1"/>
          </p:cNvSpPr>
          <p:nvPr>
            <p:ph type="sldNum" sz="quarter" idx="10"/>
          </p:nvPr>
        </p:nvSpPr>
        <p:spPr/>
        <p:txBody>
          <a:bodyPr/>
          <a:lstStyle/>
          <a:p>
            <a:pPr>
              <a:defRPr/>
            </a:pPr>
            <a:fld id="{8F0A01CD-45D1-4ECA-9917-8ABBA82E2B01}" type="slidenum">
              <a:rPr lang="en-US" smtClean="0"/>
              <a:pPr>
                <a:defRPr/>
              </a:pPr>
              <a:t>28</a:t>
            </a:fld>
            <a:endParaRPr lang="en-US" dirty="0"/>
          </a:p>
        </p:txBody>
      </p:sp>
    </p:spTree>
    <p:extLst>
      <p:ext uri="{BB962C8B-B14F-4D97-AF65-F5344CB8AC3E}">
        <p14:creationId xmlns:p14="http://schemas.microsoft.com/office/powerpoint/2010/main" val="3263911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9EEBE-7579-4520-BD09-59E1D716EC8E}" type="slidenum">
              <a:rPr lang="en-US" smtClean="0"/>
              <a:t>29</a:t>
            </a:fld>
            <a:endParaRPr lang="en-US" dirty="0"/>
          </a:p>
        </p:txBody>
      </p:sp>
    </p:spTree>
    <p:extLst>
      <p:ext uri="{BB962C8B-B14F-4D97-AF65-F5344CB8AC3E}">
        <p14:creationId xmlns:p14="http://schemas.microsoft.com/office/powerpoint/2010/main" val="902808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2000" dirty="0"/>
          </a:p>
        </p:txBody>
      </p:sp>
      <p:sp>
        <p:nvSpPr>
          <p:cNvPr id="2" name="Footer Placeholder 1"/>
          <p:cNvSpPr>
            <a:spLocks noGrp="1"/>
          </p:cNvSpPr>
          <p:nvPr>
            <p:ph type="ftr" sz="quarter" idx="4"/>
          </p:nvPr>
        </p:nvSpPr>
        <p:spPr/>
        <p:txBody>
          <a:bodyPr/>
          <a:lstStyle/>
          <a:p>
            <a:pPr>
              <a:defRPr/>
            </a:pPr>
            <a:endParaRPr lang="en-US" dirty="0"/>
          </a:p>
        </p:txBody>
      </p:sp>
      <p:sp>
        <p:nvSpPr>
          <p:cNvPr id="3" name="Header Placeholder 2"/>
          <p:cNvSpPr>
            <a:spLocks noGrp="1"/>
          </p:cNvSpPr>
          <p:nvPr>
            <p:ph type="hdr" sz="quarter"/>
          </p:nvPr>
        </p:nvSpPr>
        <p:spPr/>
        <p:txBody>
          <a:bodyPr/>
          <a:lstStyle/>
          <a:p>
            <a:pPr>
              <a:defRPr/>
            </a:pPr>
            <a:endParaRPr lang="en-US" dirty="0"/>
          </a:p>
        </p:txBody>
      </p:sp>
    </p:spTree>
    <p:extLst>
      <p:ext uri="{BB962C8B-B14F-4D97-AF65-F5344CB8AC3E}">
        <p14:creationId xmlns:p14="http://schemas.microsoft.com/office/powerpoint/2010/main" val="8141197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9EEBE-7579-4520-BD09-59E1D716EC8E}" type="slidenum">
              <a:rPr lang="en-US" smtClean="0"/>
              <a:t>30</a:t>
            </a:fld>
            <a:endParaRPr lang="en-US" dirty="0"/>
          </a:p>
        </p:txBody>
      </p:sp>
    </p:spTree>
    <p:extLst>
      <p:ext uri="{BB962C8B-B14F-4D97-AF65-F5344CB8AC3E}">
        <p14:creationId xmlns:p14="http://schemas.microsoft.com/office/powerpoint/2010/main" val="20205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9EEBE-7579-4520-BD09-59E1D716EC8E}" type="slidenum">
              <a:rPr lang="en-US" smtClean="0"/>
              <a:t>31</a:t>
            </a:fld>
            <a:endParaRPr lang="en-US" dirty="0"/>
          </a:p>
        </p:txBody>
      </p:sp>
    </p:spTree>
    <p:extLst>
      <p:ext uri="{BB962C8B-B14F-4D97-AF65-F5344CB8AC3E}">
        <p14:creationId xmlns:p14="http://schemas.microsoft.com/office/powerpoint/2010/main" val="38538089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9EEBE-7579-4520-BD09-59E1D716EC8E}" type="slidenum">
              <a:rPr lang="en-US" smtClean="0"/>
              <a:t>32</a:t>
            </a:fld>
            <a:endParaRPr lang="en-US" dirty="0"/>
          </a:p>
        </p:txBody>
      </p:sp>
    </p:spTree>
    <p:extLst>
      <p:ext uri="{BB962C8B-B14F-4D97-AF65-F5344CB8AC3E}">
        <p14:creationId xmlns:p14="http://schemas.microsoft.com/office/powerpoint/2010/main" val="28908193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9EEBE-7579-4520-BD09-59E1D716EC8E}" type="slidenum">
              <a:rPr lang="en-US" smtClean="0"/>
              <a:t>33</a:t>
            </a:fld>
            <a:endParaRPr lang="en-US" dirty="0"/>
          </a:p>
        </p:txBody>
      </p:sp>
    </p:spTree>
    <p:extLst>
      <p:ext uri="{BB962C8B-B14F-4D97-AF65-F5344CB8AC3E}">
        <p14:creationId xmlns:p14="http://schemas.microsoft.com/office/powerpoint/2010/main" val="3608657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9EEBE-7579-4520-BD09-59E1D716EC8E}" type="slidenum">
              <a:rPr lang="en-US" smtClean="0"/>
              <a:t>34</a:t>
            </a:fld>
            <a:endParaRPr lang="en-US" dirty="0"/>
          </a:p>
        </p:txBody>
      </p:sp>
    </p:spTree>
    <p:extLst>
      <p:ext uri="{BB962C8B-B14F-4D97-AF65-F5344CB8AC3E}">
        <p14:creationId xmlns:p14="http://schemas.microsoft.com/office/powerpoint/2010/main" val="36081394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9EEBE-7579-4520-BD09-59E1D716EC8E}" type="slidenum">
              <a:rPr lang="en-US" smtClean="0"/>
              <a:t>35</a:t>
            </a:fld>
            <a:endParaRPr lang="en-US" dirty="0"/>
          </a:p>
        </p:txBody>
      </p:sp>
    </p:spTree>
    <p:extLst>
      <p:ext uri="{BB962C8B-B14F-4D97-AF65-F5344CB8AC3E}">
        <p14:creationId xmlns:p14="http://schemas.microsoft.com/office/powerpoint/2010/main" val="23500755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9EEBE-7579-4520-BD09-59E1D716EC8E}" type="slidenum">
              <a:rPr lang="en-US" smtClean="0"/>
              <a:t>36</a:t>
            </a:fld>
            <a:endParaRPr lang="en-US" dirty="0"/>
          </a:p>
        </p:txBody>
      </p:sp>
    </p:spTree>
    <p:extLst>
      <p:ext uri="{BB962C8B-B14F-4D97-AF65-F5344CB8AC3E}">
        <p14:creationId xmlns:p14="http://schemas.microsoft.com/office/powerpoint/2010/main" val="39090878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9EEBE-7579-4520-BD09-59E1D716EC8E}" type="slidenum">
              <a:rPr lang="en-US" smtClean="0"/>
              <a:t>37</a:t>
            </a:fld>
            <a:endParaRPr lang="en-US" dirty="0"/>
          </a:p>
        </p:txBody>
      </p:sp>
    </p:spTree>
    <p:extLst>
      <p:ext uri="{BB962C8B-B14F-4D97-AF65-F5344CB8AC3E}">
        <p14:creationId xmlns:p14="http://schemas.microsoft.com/office/powerpoint/2010/main" val="39315874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Dimension 1</a:t>
            </a:r>
          </a:p>
        </p:txBody>
      </p:sp>
      <p:sp>
        <p:nvSpPr>
          <p:cNvPr id="4" name="Slide Number Placeholder 3"/>
          <p:cNvSpPr>
            <a:spLocks noGrp="1"/>
          </p:cNvSpPr>
          <p:nvPr>
            <p:ph type="sldNum" sz="quarter" idx="10"/>
          </p:nvPr>
        </p:nvSpPr>
        <p:spPr/>
        <p:txBody>
          <a:bodyPr/>
          <a:lstStyle/>
          <a:p>
            <a:fld id="{7489EEBE-7579-4520-BD09-59E1D716EC8E}" type="slidenum">
              <a:rPr lang="en-US" smtClean="0"/>
              <a:t>44</a:t>
            </a:fld>
            <a:endParaRPr lang="en-US" dirty="0"/>
          </a:p>
        </p:txBody>
      </p:sp>
    </p:spTree>
    <p:extLst>
      <p:ext uri="{BB962C8B-B14F-4D97-AF65-F5344CB8AC3E}">
        <p14:creationId xmlns:p14="http://schemas.microsoft.com/office/powerpoint/2010/main" val="6474299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9EEBE-7579-4520-BD09-59E1D716EC8E}" type="slidenum">
              <a:rPr lang="en-US" smtClean="0"/>
              <a:t>45</a:t>
            </a:fld>
            <a:endParaRPr lang="en-US" dirty="0"/>
          </a:p>
        </p:txBody>
      </p:sp>
    </p:spTree>
    <p:extLst>
      <p:ext uri="{BB962C8B-B14F-4D97-AF65-F5344CB8AC3E}">
        <p14:creationId xmlns:p14="http://schemas.microsoft.com/office/powerpoint/2010/main" val="3085672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5116" indent="-175116">
              <a:buFontTx/>
              <a:buChar char="•"/>
            </a:pPr>
            <a:endParaRPr lang="en-US" altLang="en-US" sz="2000" dirty="0"/>
          </a:p>
        </p:txBody>
      </p:sp>
      <p:sp>
        <p:nvSpPr>
          <p:cNvPr id="2" name="Footer Placeholder 1"/>
          <p:cNvSpPr>
            <a:spLocks noGrp="1"/>
          </p:cNvSpPr>
          <p:nvPr>
            <p:ph type="ftr" sz="quarter" idx="4"/>
          </p:nvPr>
        </p:nvSpPr>
        <p:spPr/>
        <p:txBody>
          <a:bodyPr/>
          <a:lstStyle/>
          <a:p>
            <a:pPr>
              <a:defRPr/>
            </a:pPr>
            <a:endParaRPr lang="en-US" dirty="0"/>
          </a:p>
        </p:txBody>
      </p:sp>
      <p:sp>
        <p:nvSpPr>
          <p:cNvPr id="4" name="Header Placeholder 3"/>
          <p:cNvSpPr>
            <a:spLocks noGrp="1"/>
          </p:cNvSpPr>
          <p:nvPr>
            <p:ph type="hdr" sz="quarter"/>
          </p:nvPr>
        </p:nvSpPr>
        <p:spPr/>
        <p:txBody>
          <a:bodyPr/>
          <a:lstStyle/>
          <a:p>
            <a:pPr>
              <a:defRPr/>
            </a:pPr>
            <a:endParaRPr lang="en-US" dirty="0"/>
          </a:p>
        </p:txBody>
      </p:sp>
    </p:spTree>
    <p:extLst>
      <p:ext uri="{BB962C8B-B14F-4D97-AF65-F5344CB8AC3E}">
        <p14:creationId xmlns:p14="http://schemas.microsoft.com/office/powerpoint/2010/main" val="14080716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Dimension 2</a:t>
            </a:r>
          </a:p>
        </p:txBody>
      </p:sp>
      <p:sp>
        <p:nvSpPr>
          <p:cNvPr id="4" name="Slide Number Placeholder 3"/>
          <p:cNvSpPr>
            <a:spLocks noGrp="1"/>
          </p:cNvSpPr>
          <p:nvPr>
            <p:ph type="sldNum" sz="quarter" idx="10"/>
          </p:nvPr>
        </p:nvSpPr>
        <p:spPr/>
        <p:txBody>
          <a:bodyPr/>
          <a:lstStyle/>
          <a:p>
            <a:fld id="{7489EEBE-7579-4520-BD09-59E1D716EC8E}" type="slidenum">
              <a:rPr lang="en-US" smtClean="0"/>
              <a:t>46</a:t>
            </a:fld>
            <a:endParaRPr lang="en-US" dirty="0"/>
          </a:p>
        </p:txBody>
      </p:sp>
    </p:spTree>
    <p:extLst>
      <p:ext uri="{BB962C8B-B14F-4D97-AF65-F5344CB8AC3E}">
        <p14:creationId xmlns:p14="http://schemas.microsoft.com/office/powerpoint/2010/main" val="13650978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Dimension</a:t>
            </a:r>
            <a:r>
              <a:rPr lang="en-US" baseline="0" dirty="0"/>
              <a:t> 3 :  </a:t>
            </a:r>
            <a:r>
              <a:rPr lang="en-US" i="1" kern="0" dirty="0">
                <a:solidFill>
                  <a:schemeClr val="tx2">
                    <a:lumMod val="50000"/>
                  </a:schemeClr>
                </a:solidFill>
              </a:rPr>
              <a:t>Responses should address alignment with Learning Forward Standards; scientifically research-based activities; alignment with challenging standards; minimizing gaps; evaluation of effectiveness</a:t>
            </a:r>
          </a:p>
          <a:p>
            <a:endParaRPr lang="en-US" dirty="0"/>
          </a:p>
        </p:txBody>
      </p:sp>
      <p:sp>
        <p:nvSpPr>
          <p:cNvPr id="4" name="Slide Number Placeholder 3"/>
          <p:cNvSpPr>
            <a:spLocks noGrp="1"/>
          </p:cNvSpPr>
          <p:nvPr>
            <p:ph type="sldNum" sz="quarter" idx="10"/>
          </p:nvPr>
        </p:nvSpPr>
        <p:spPr/>
        <p:txBody>
          <a:bodyPr/>
          <a:lstStyle/>
          <a:p>
            <a:fld id="{7489EEBE-7579-4520-BD09-59E1D716EC8E}" type="slidenum">
              <a:rPr lang="en-US" smtClean="0"/>
              <a:t>47</a:t>
            </a:fld>
            <a:endParaRPr lang="en-US" dirty="0"/>
          </a:p>
        </p:txBody>
      </p:sp>
    </p:spTree>
    <p:extLst>
      <p:ext uri="{BB962C8B-B14F-4D97-AF65-F5344CB8AC3E}">
        <p14:creationId xmlns:p14="http://schemas.microsoft.com/office/powerpoint/2010/main" val="35641336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Dimension 4</a:t>
            </a:r>
          </a:p>
        </p:txBody>
      </p:sp>
      <p:sp>
        <p:nvSpPr>
          <p:cNvPr id="4" name="Slide Number Placeholder 3"/>
          <p:cNvSpPr>
            <a:spLocks noGrp="1"/>
          </p:cNvSpPr>
          <p:nvPr>
            <p:ph type="sldNum" sz="quarter" idx="10"/>
          </p:nvPr>
        </p:nvSpPr>
        <p:spPr/>
        <p:txBody>
          <a:bodyPr/>
          <a:lstStyle/>
          <a:p>
            <a:fld id="{7489EEBE-7579-4520-BD09-59E1D716EC8E}" type="slidenum">
              <a:rPr lang="en-US" smtClean="0"/>
              <a:t>48</a:t>
            </a:fld>
            <a:endParaRPr lang="en-US" dirty="0"/>
          </a:p>
        </p:txBody>
      </p:sp>
    </p:spTree>
    <p:extLst>
      <p:ext uri="{BB962C8B-B14F-4D97-AF65-F5344CB8AC3E}">
        <p14:creationId xmlns:p14="http://schemas.microsoft.com/office/powerpoint/2010/main" val="18933368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Dimension 5</a:t>
            </a:r>
          </a:p>
        </p:txBody>
      </p:sp>
      <p:sp>
        <p:nvSpPr>
          <p:cNvPr id="4" name="Slide Number Placeholder 3"/>
          <p:cNvSpPr>
            <a:spLocks noGrp="1"/>
          </p:cNvSpPr>
          <p:nvPr>
            <p:ph type="sldNum" sz="quarter" idx="10"/>
          </p:nvPr>
        </p:nvSpPr>
        <p:spPr/>
        <p:txBody>
          <a:bodyPr/>
          <a:lstStyle/>
          <a:p>
            <a:fld id="{7489EEBE-7579-4520-BD09-59E1D716EC8E}" type="slidenum">
              <a:rPr lang="en-US" smtClean="0"/>
              <a:t>49</a:t>
            </a:fld>
            <a:endParaRPr lang="en-US" dirty="0"/>
          </a:p>
        </p:txBody>
      </p:sp>
    </p:spTree>
    <p:extLst>
      <p:ext uri="{BB962C8B-B14F-4D97-AF65-F5344CB8AC3E}">
        <p14:creationId xmlns:p14="http://schemas.microsoft.com/office/powerpoint/2010/main" val="13402423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9EEBE-7579-4520-BD09-59E1D716EC8E}" type="slidenum">
              <a:rPr lang="en-US" smtClean="0"/>
              <a:t>51</a:t>
            </a:fld>
            <a:endParaRPr lang="en-US" dirty="0"/>
          </a:p>
        </p:txBody>
      </p:sp>
    </p:spTree>
    <p:extLst>
      <p:ext uri="{BB962C8B-B14F-4D97-AF65-F5344CB8AC3E}">
        <p14:creationId xmlns:p14="http://schemas.microsoft.com/office/powerpoint/2010/main" val="26656644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Mathematics</a:t>
            </a:r>
            <a:r>
              <a:rPr lang="en-US" baseline="0" dirty="0"/>
              <a:t> and Language Arts Action Plan Template</a:t>
            </a:r>
            <a:endParaRPr lang="en-US" dirty="0"/>
          </a:p>
        </p:txBody>
      </p:sp>
      <p:sp>
        <p:nvSpPr>
          <p:cNvPr id="4" name="Slide Number Placeholder 3"/>
          <p:cNvSpPr>
            <a:spLocks noGrp="1"/>
          </p:cNvSpPr>
          <p:nvPr>
            <p:ph type="sldNum" sz="quarter" idx="10"/>
          </p:nvPr>
        </p:nvSpPr>
        <p:spPr/>
        <p:txBody>
          <a:bodyPr/>
          <a:lstStyle/>
          <a:p>
            <a:pPr>
              <a:defRPr/>
            </a:pPr>
            <a:fld id="{8F0A01CD-45D1-4ECA-9917-8ABBA82E2B01}" type="slidenum">
              <a:rPr lang="en-US" sz="1800" kern="0">
                <a:solidFill>
                  <a:sysClr val="windowText" lastClr="000000"/>
                </a:solidFill>
              </a:rPr>
              <a:pPr>
                <a:defRPr/>
              </a:pPr>
              <a:t>52</a:t>
            </a:fld>
            <a:endParaRPr lang="en-US" sz="1800" kern="0" dirty="0">
              <a:solidFill>
                <a:sysClr val="windowText" lastClr="000000"/>
              </a:solidFill>
            </a:endParaRPr>
          </a:p>
        </p:txBody>
      </p:sp>
    </p:spTree>
    <p:extLst>
      <p:ext uri="{BB962C8B-B14F-4D97-AF65-F5344CB8AC3E}">
        <p14:creationId xmlns:p14="http://schemas.microsoft.com/office/powerpoint/2010/main" val="9006536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Schoolwide Plan</a:t>
            </a:r>
          </a:p>
        </p:txBody>
      </p:sp>
      <p:sp>
        <p:nvSpPr>
          <p:cNvPr id="4" name="Slide Number Placeholder 3"/>
          <p:cNvSpPr>
            <a:spLocks noGrp="1"/>
          </p:cNvSpPr>
          <p:nvPr>
            <p:ph type="sldNum" sz="quarter" idx="10"/>
          </p:nvPr>
        </p:nvSpPr>
        <p:spPr/>
        <p:txBody>
          <a:bodyPr/>
          <a:lstStyle/>
          <a:p>
            <a:fld id="{7489EEBE-7579-4520-BD09-59E1D716EC8E}" type="slidenum">
              <a:rPr lang="en-US" smtClean="0"/>
              <a:t>53</a:t>
            </a:fld>
            <a:endParaRPr lang="en-US" dirty="0"/>
          </a:p>
        </p:txBody>
      </p:sp>
    </p:spTree>
    <p:extLst>
      <p:ext uri="{BB962C8B-B14F-4D97-AF65-F5344CB8AC3E}">
        <p14:creationId xmlns:p14="http://schemas.microsoft.com/office/powerpoint/2010/main" val="30537390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9EEBE-7579-4520-BD09-59E1D716EC8E}" type="slidenum">
              <a:rPr lang="en-US" smtClean="0"/>
              <a:t>54</a:t>
            </a:fld>
            <a:endParaRPr lang="en-US" dirty="0"/>
          </a:p>
        </p:txBody>
      </p:sp>
    </p:spTree>
    <p:extLst>
      <p:ext uri="{BB962C8B-B14F-4D97-AF65-F5344CB8AC3E}">
        <p14:creationId xmlns:p14="http://schemas.microsoft.com/office/powerpoint/2010/main" val="36479179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MDE</a:t>
            </a:r>
            <a:r>
              <a:rPr lang="en-US" baseline="0" dirty="0"/>
              <a:t> will monitor the plan during their monitoring visit which will be during your monitoring cycle.  However, plans should be updated constantly to reflect the action steps that the school is taking to increase the achievement of the sub populations.</a:t>
            </a:r>
          </a:p>
          <a:p>
            <a:endParaRPr lang="en-US" dirty="0"/>
          </a:p>
        </p:txBody>
      </p:sp>
      <p:sp>
        <p:nvSpPr>
          <p:cNvPr id="4" name="Slide Number Placeholder 3"/>
          <p:cNvSpPr>
            <a:spLocks noGrp="1"/>
          </p:cNvSpPr>
          <p:nvPr>
            <p:ph type="sldNum" sz="quarter" idx="10"/>
          </p:nvPr>
        </p:nvSpPr>
        <p:spPr/>
        <p:txBody>
          <a:bodyPr/>
          <a:lstStyle/>
          <a:p>
            <a:fld id="{7489EEBE-7579-4520-BD09-59E1D716EC8E}" type="slidenum">
              <a:rPr lang="en-US" smtClean="0"/>
              <a:t>55</a:t>
            </a:fld>
            <a:endParaRPr lang="en-US" dirty="0"/>
          </a:p>
        </p:txBody>
      </p:sp>
    </p:spTree>
    <p:extLst>
      <p:ext uri="{BB962C8B-B14F-4D97-AF65-F5344CB8AC3E}">
        <p14:creationId xmlns:p14="http://schemas.microsoft.com/office/powerpoint/2010/main" val="34494692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Office of Federal Programs</a:t>
            </a:r>
          </a:p>
        </p:txBody>
      </p:sp>
      <p:sp>
        <p:nvSpPr>
          <p:cNvPr id="5" name="Date Placeholder 4"/>
          <p:cNvSpPr>
            <a:spLocks noGrp="1"/>
          </p:cNvSpPr>
          <p:nvPr>
            <p:ph type="dt" idx="11"/>
          </p:nvPr>
        </p:nvSpPr>
        <p:spPr/>
        <p:txBody>
          <a:bodyPr/>
          <a:lstStyle/>
          <a:p>
            <a:pPr>
              <a:defRPr/>
            </a:pPr>
            <a:r>
              <a:rPr lang="en-US" dirty="0"/>
              <a:t>MASS July 2016</a:t>
            </a:r>
          </a:p>
        </p:txBody>
      </p:sp>
      <p:sp>
        <p:nvSpPr>
          <p:cNvPr id="6" name="Footer Placeholder 5"/>
          <p:cNvSpPr>
            <a:spLocks noGrp="1"/>
          </p:cNvSpPr>
          <p:nvPr>
            <p:ph type="ftr" sz="quarter" idx="12"/>
          </p:nvPr>
        </p:nvSpPr>
        <p:spPr/>
        <p:txBody>
          <a:bodyPr/>
          <a:lstStyle/>
          <a:p>
            <a:pPr>
              <a:defRPr/>
            </a:pPr>
            <a:r>
              <a:rPr lang="en-US" dirty="0"/>
              <a:t>Office of Federal Programs</a:t>
            </a:r>
          </a:p>
        </p:txBody>
      </p:sp>
      <p:sp>
        <p:nvSpPr>
          <p:cNvPr id="7" name="Slide Number Placeholder 6"/>
          <p:cNvSpPr>
            <a:spLocks noGrp="1"/>
          </p:cNvSpPr>
          <p:nvPr>
            <p:ph type="sldNum" sz="quarter" idx="13"/>
          </p:nvPr>
        </p:nvSpPr>
        <p:spPr/>
        <p:txBody>
          <a:bodyPr/>
          <a:lstStyle/>
          <a:p>
            <a:pPr>
              <a:defRPr/>
            </a:pPr>
            <a:fld id="{6A347D82-50F4-4868-95CC-20C3E438BD43}" type="slidenum">
              <a:rPr lang="en-US" altLang="en-US" smtClean="0"/>
              <a:pPr>
                <a:defRPr/>
              </a:pPr>
              <a:t>56</a:t>
            </a:fld>
            <a:endParaRPr lang="en-US" altLang="en-US" dirty="0"/>
          </a:p>
        </p:txBody>
      </p:sp>
    </p:spTree>
    <p:extLst>
      <p:ext uri="{BB962C8B-B14F-4D97-AF65-F5344CB8AC3E}">
        <p14:creationId xmlns:p14="http://schemas.microsoft.com/office/powerpoint/2010/main" val="2351643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6721" indent="-176721">
              <a:buFontTx/>
              <a:buChar char="•"/>
            </a:pPr>
            <a:endParaRPr lang="en-US" altLang="en-US" sz="2000" dirty="0"/>
          </a:p>
        </p:txBody>
      </p:sp>
      <p:sp>
        <p:nvSpPr>
          <p:cNvPr id="26628"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9903" indent="-292394">
              <a:defRPr>
                <a:solidFill>
                  <a:schemeClr val="tx1"/>
                </a:solidFill>
                <a:latin typeface="Arial" panose="020B0604020202020204" pitchFamily="34" charset="0"/>
                <a:cs typeface="Arial" panose="020B0604020202020204" pitchFamily="34" charset="0"/>
              </a:defRPr>
            </a:lvl2pPr>
            <a:lvl3pPr marL="1169575" indent="-232951">
              <a:defRPr>
                <a:solidFill>
                  <a:schemeClr val="tx1"/>
                </a:solidFill>
                <a:latin typeface="Arial" panose="020B0604020202020204" pitchFamily="34" charset="0"/>
                <a:cs typeface="Arial" panose="020B0604020202020204" pitchFamily="34" charset="0"/>
              </a:defRPr>
            </a:lvl3pPr>
            <a:lvl4pPr marL="1638690" indent="-232951">
              <a:defRPr>
                <a:solidFill>
                  <a:schemeClr val="tx1"/>
                </a:solidFill>
                <a:latin typeface="Arial" panose="020B0604020202020204" pitchFamily="34" charset="0"/>
                <a:cs typeface="Arial" panose="020B0604020202020204" pitchFamily="34" charset="0"/>
              </a:defRPr>
            </a:lvl4pPr>
            <a:lvl5pPr marL="2106200" indent="-232951">
              <a:defRPr>
                <a:solidFill>
                  <a:schemeClr val="tx1"/>
                </a:solidFill>
                <a:latin typeface="Arial" panose="020B0604020202020204" pitchFamily="34" charset="0"/>
                <a:cs typeface="Arial" panose="020B0604020202020204" pitchFamily="34" charset="0"/>
              </a:defRPr>
            </a:lvl5pPr>
            <a:lvl6pPr marL="2568889" indent="-2329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1578" indent="-2329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266" indent="-2329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6955" indent="-2329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solidFill>
                  <a:srgbClr val="000000"/>
                </a:solidFill>
              </a:rPr>
              <a:t>Regional Contacts </a:t>
            </a:r>
          </a:p>
        </p:txBody>
      </p:sp>
    </p:spTree>
    <p:extLst>
      <p:ext uri="{BB962C8B-B14F-4D97-AF65-F5344CB8AC3E}">
        <p14:creationId xmlns:p14="http://schemas.microsoft.com/office/powerpoint/2010/main" val="41096968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9EEBE-7579-4520-BD09-59E1D716EC8E}" type="slidenum">
              <a:rPr lang="en-US" smtClean="0"/>
              <a:t>57</a:t>
            </a:fld>
            <a:endParaRPr lang="en-US" dirty="0"/>
          </a:p>
        </p:txBody>
      </p:sp>
    </p:spTree>
    <p:extLst>
      <p:ext uri="{BB962C8B-B14F-4D97-AF65-F5344CB8AC3E}">
        <p14:creationId xmlns:p14="http://schemas.microsoft.com/office/powerpoint/2010/main" val="2579349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9EEBE-7579-4520-BD09-59E1D716EC8E}" type="slidenum">
              <a:rPr lang="en-US" smtClean="0"/>
              <a:t>6</a:t>
            </a:fld>
            <a:endParaRPr lang="en-US" dirty="0"/>
          </a:p>
        </p:txBody>
      </p:sp>
    </p:spTree>
    <p:extLst>
      <p:ext uri="{BB962C8B-B14F-4D97-AF65-F5344CB8AC3E}">
        <p14:creationId xmlns:p14="http://schemas.microsoft.com/office/powerpoint/2010/main" val="2792157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9EEBE-7579-4520-BD09-59E1D716EC8E}" type="slidenum">
              <a:rPr lang="en-US" smtClean="0"/>
              <a:t>7</a:t>
            </a:fld>
            <a:endParaRPr lang="en-US" dirty="0"/>
          </a:p>
        </p:txBody>
      </p:sp>
    </p:spTree>
    <p:extLst>
      <p:ext uri="{BB962C8B-B14F-4D97-AF65-F5344CB8AC3E}">
        <p14:creationId xmlns:p14="http://schemas.microsoft.com/office/powerpoint/2010/main" val="2865952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9EEBE-7579-4520-BD09-59E1D716EC8E}" type="slidenum">
              <a:rPr lang="en-US" smtClean="0"/>
              <a:t>8</a:t>
            </a:fld>
            <a:endParaRPr lang="en-US" dirty="0"/>
          </a:p>
        </p:txBody>
      </p:sp>
    </p:spTree>
    <p:extLst>
      <p:ext uri="{BB962C8B-B14F-4D97-AF65-F5344CB8AC3E}">
        <p14:creationId xmlns:p14="http://schemas.microsoft.com/office/powerpoint/2010/main" val="1704928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9EEBE-7579-4520-BD09-59E1D716EC8E}" type="slidenum">
              <a:rPr lang="en-US" smtClean="0"/>
              <a:t>9</a:t>
            </a:fld>
            <a:endParaRPr lang="en-US" dirty="0"/>
          </a:p>
        </p:txBody>
      </p:sp>
    </p:spTree>
    <p:extLst>
      <p:ext uri="{BB962C8B-B14F-4D97-AF65-F5344CB8AC3E}">
        <p14:creationId xmlns:p14="http://schemas.microsoft.com/office/powerpoint/2010/main" val="6689258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b="29506"/>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5600" y="5181600"/>
            <a:ext cx="4023784"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03109" y="2057401"/>
            <a:ext cx="10363200" cy="1470025"/>
          </a:xfrm>
        </p:spPr>
        <p:txBody>
          <a:bodyPr/>
          <a:lstStyle>
            <a:lvl1pPr>
              <a:defRPr>
                <a:solidFill>
                  <a:srgbClr val="223264"/>
                </a:solidFill>
              </a:defRPr>
            </a:lvl1pPr>
          </a:lstStyle>
          <a:p>
            <a:r>
              <a:rPr lang="en-US"/>
              <a:t>Click to edit Master title style</a:t>
            </a:r>
            <a:endParaRPr lang="en-US" dirty="0"/>
          </a:p>
        </p:txBody>
      </p:sp>
      <p:sp>
        <p:nvSpPr>
          <p:cNvPr id="3" name="Subtitle 2"/>
          <p:cNvSpPr>
            <a:spLocks noGrp="1"/>
          </p:cNvSpPr>
          <p:nvPr>
            <p:ph type="subTitle" idx="1"/>
          </p:nvPr>
        </p:nvSpPr>
        <p:spPr>
          <a:xfrm>
            <a:off x="1794932" y="3657600"/>
            <a:ext cx="8534400" cy="1295400"/>
          </a:xfrm>
        </p:spPr>
        <p:txBody>
          <a:bodyPr/>
          <a:lstStyle>
            <a:lvl1pPr marL="0" indent="0" algn="ctr">
              <a:buNone/>
              <a:defRPr>
                <a:solidFill>
                  <a:srgbClr val="2232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1852094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b="83333"/>
          <a:stretch>
            <a:fillRect/>
          </a:stretch>
        </p:blipFill>
        <p:spPr bwMode="auto">
          <a:xfrm>
            <a:off x="0" y="0"/>
            <a:ext cx="1221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1600201"/>
            <a:ext cx="10972800" cy="4525963"/>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3"/>
          </p:nvPr>
        </p:nvSpPr>
        <p:spPr>
          <a:xfrm>
            <a:off x="3556000" y="51816"/>
            <a:ext cx="5486400" cy="1066800"/>
          </a:xfrm>
          <a:prstGeom prst="rect">
            <a:avLst/>
          </a:prstGeom>
        </p:spPr>
        <p:txBody>
          <a:bodyPr/>
          <a:lstStyle>
            <a:lvl1pPr marL="0" indent="0">
              <a:buNone/>
              <a:defRPr b="1">
                <a:solidFill>
                  <a:srgbClr val="223264"/>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p:txBody>
      </p:sp>
      <p:sp>
        <p:nvSpPr>
          <p:cNvPr id="5" name="Date Placeholder 3"/>
          <p:cNvSpPr>
            <a:spLocks noGrp="1"/>
          </p:cNvSpPr>
          <p:nvPr>
            <p:ph type="dt" sz="half" idx="14"/>
          </p:nvPr>
        </p:nvSpPr>
        <p:spPr>
          <a:xfrm>
            <a:off x="609600" y="6264275"/>
            <a:ext cx="2844800" cy="501650"/>
          </a:xfrm>
        </p:spPr>
        <p:txBody>
          <a:bodyPr/>
          <a:lstStyle>
            <a:lvl1pPr>
              <a:defRPr b="1">
                <a:solidFill>
                  <a:srgbClr val="223264"/>
                </a:solidFill>
                <a:latin typeface="Arial" pitchFamily="34" charset="0"/>
                <a:cs typeface="Arial" pitchFamily="34" charset="0"/>
              </a:defRPr>
            </a:lvl1pPr>
          </a:lstStyle>
          <a:p>
            <a:endParaRPr lang="en-US" dirty="0"/>
          </a:p>
        </p:txBody>
      </p:sp>
      <p:sp>
        <p:nvSpPr>
          <p:cNvPr id="6" name="Footer Placeholder 4"/>
          <p:cNvSpPr>
            <a:spLocks noGrp="1"/>
          </p:cNvSpPr>
          <p:nvPr>
            <p:ph type="ftr" sz="quarter" idx="15"/>
          </p:nvPr>
        </p:nvSpPr>
        <p:spPr>
          <a:xfrm>
            <a:off x="4165600" y="6264275"/>
            <a:ext cx="3860800" cy="501650"/>
          </a:xfrm>
        </p:spPr>
        <p:txBody>
          <a:bodyPr/>
          <a:lstStyle>
            <a:lvl1pPr>
              <a:defRPr b="1">
                <a:solidFill>
                  <a:srgbClr val="223264"/>
                </a:solidFill>
                <a:latin typeface="Arial" pitchFamily="34" charset="0"/>
                <a:cs typeface="Arial" pitchFamily="34" charset="0"/>
              </a:defRPr>
            </a:lvl1pPr>
          </a:lstStyle>
          <a:p>
            <a:endParaRPr lang="en-US" dirty="0"/>
          </a:p>
        </p:txBody>
      </p:sp>
      <p:sp>
        <p:nvSpPr>
          <p:cNvPr id="7" name="Slide Number Placeholder 5"/>
          <p:cNvSpPr>
            <a:spLocks noGrp="1"/>
          </p:cNvSpPr>
          <p:nvPr>
            <p:ph type="sldNum" sz="quarter" idx="16"/>
          </p:nvPr>
        </p:nvSpPr>
        <p:spPr>
          <a:xfrm>
            <a:off x="8737600" y="6256338"/>
            <a:ext cx="2844800" cy="501650"/>
          </a:xfrm>
        </p:spPr>
        <p:txBody>
          <a:bodyPr/>
          <a:lstStyle>
            <a:lvl1pPr>
              <a:defRPr b="1">
                <a:solidFill>
                  <a:srgbClr val="223264"/>
                </a:solidFill>
                <a:latin typeface="Arial" panose="020B0604020202020204" pitchFamily="34" charset="0"/>
              </a:defRPr>
            </a:lvl1pPr>
          </a:lstStyle>
          <a:p>
            <a:fld id="{DA6A87ED-13C7-44AD-A6FB-DFEB0E3BFCDE}" type="slidenum">
              <a:rPr lang="en-US" smtClean="0"/>
              <a:t>‹#›</a:t>
            </a:fld>
            <a:endParaRPr lang="en-US" dirty="0"/>
          </a:p>
        </p:txBody>
      </p:sp>
    </p:spTree>
    <p:extLst>
      <p:ext uri="{BB962C8B-B14F-4D97-AF65-F5344CB8AC3E}">
        <p14:creationId xmlns:p14="http://schemas.microsoft.com/office/powerpoint/2010/main" val="4225668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b="83333"/>
          <a:stretch>
            <a:fillRect/>
          </a:stretch>
        </p:blipFill>
        <p:spPr bwMode="auto">
          <a:xfrm>
            <a:off x="0" y="0"/>
            <a:ext cx="1221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1600201"/>
            <a:ext cx="10972800" cy="4525963"/>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3"/>
          </p:nvPr>
        </p:nvSpPr>
        <p:spPr>
          <a:xfrm>
            <a:off x="3556000" y="51816"/>
            <a:ext cx="5486400" cy="1066800"/>
          </a:xfrm>
          <a:prstGeom prst="rect">
            <a:avLst/>
          </a:prstGeom>
        </p:spPr>
        <p:txBody>
          <a:bodyPr/>
          <a:lstStyle>
            <a:lvl1pPr marL="0" indent="0">
              <a:buNone/>
              <a:defRPr b="1">
                <a:solidFill>
                  <a:srgbClr val="223264"/>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p:txBody>
      </p:sp>
      <p:sp>
        <p:nvSpPr>
          <p:cNvPr id="5" name="Date Placeholder 3"/>
          <p:cNvSpPr>
            <a:spLocks noGrp="1"/>
          </p:cNvSpPr>
          <p:nvPr>
            <p:ph type="dt" sz="half" idx="14"/>
          </p:nvPr>
        </p:nvSpPr>
        <p:spPr>
          <a:xfrm>
            <a:off x="609600" y="6264275"/>
            <a:ext cx="2844800" cy="501650"/>
          </a:xfrm>
        </p:spPr>
        <p:txBody>
          <a:bodyPr/>
          <a:lstStyle>
            <a:lvl1pPr>
              <a:defRPr b="1">
                <a:solidFill>
                  <a:srgbClr val="223264"/>
                </a:solidFill>
                <a:latin typeface="Arial" pitchFamily="34" charset="0"/>
                <a:cs typeface="Arial" pitchFamily="34" charset="0"/>
              </a:defRPr>
            </a:lvl1pPr>
          </a:lstStyle>
          <a:p>
            <a:endParaRPr lang="en-US" dirty="0"/>
          </a:p>
        </p:txBody>
      </p:sp>
      <p:sp>
        <p:nvSpPr>
          <p:cNvPr id="6" name="Footer Placeholder 4"/>
          <p:cNvSpPr>
            <a:spLocks noGrp="1"/>
          </p:cNvSpPr>
          <p:nvPr>
            <p:ph type="ftr" sz="quarter" idx="15"/>
          </p:nvPr>
        </p:nvSpPr>
        <p:spPr>
          <a:xfrm>
            <a:off x="4165600" y="6264275"/>
            <a:ext cx="3860800" cy="501650"/>
          </a:xfrm>
        </p:spPr>
        <p:txBody>
          <a:bodyPr/>
          <a:lstStyle>
            <a:lvl1pPr>
              <a:defRPr b="1">
                <a:solidFill>
                  <a:srgbClr val="223264"/>
                </a:solidFill>
                <a:latin typeface="Arial" pitchFamily="34" charset="0"/>
                <a:cs typeface="Arial" pitchFamily="34" charset="0"/>
              </a:defRPr>
            </a:lvl1pPr>
          </a:lstStyle>
          <a:p>
            <a:endParaRPr lang="en-US" dirty="0"/>
          </a:p>
        </p:txBody>
      </p:sp>
      <p:sp>
        <p:nvSpPr>
          <p:cNvPr id="7" name="Slide Number Placeholder 5"/>
          <p:cNvSpPr>
            <a:spLocks noGrp="1"/>
          </p:cNvSpPr>
          <p:nvPr>
            <p:ph type="sldNum" sz="quarter" idx="16"/>
          </p:nvPr>
        </p:nvSpPr>
        <p:spPr>
          <a:xfrm>
            <a:off x="8737600" y="6256338"/>
            <a:ext cx="2844800" cy="501650"/>
          </a:xfrm>
        </p:spPr>
        <p:txBody>
          <a:bodyPr/>
          <a:lstStyle>
            <a:lvl1pPr>
              <a:defRPr b="1">
                <a:solidFill>
                  <a:srgbClr val="223264"/>
                </a:solidFill>
                <a:latin typeface="Arial" panose="020B0604020202020204" pitchFamily="34" charset="0"/>
              </a:defRPr>
            </a:lvl1pPr>
          </a:lstStyle>
          <a:p>
            <a:fld id="{DA6A87ED-13C7-44AD-A6FB-DFEB0E3BFCDE}" type="slidenum">
              <a:rPr lang="en-US" smtClean="0"/>
              <a:t>‹#›</a:t>
            </a:fld>
            <a:endParaRPr lang="en-US" dirty="0"/>
          </a:p>
        </p:txBody>
      </p:sp>
    </p:spTree>
    <p:extLst>
      <p:ext uri="{BB962C8B-B14F-4D97-AF65-F5344CB8AC3E}">
        <p14:creationId xmlns:p14="http://schemas.microsoft.com/office/powerpoint/2010/main" val="598984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b="83333"/>
          <a:stretch>
            <a:fillRect/>
          </a:stretch>
        </p:blipFill>
        <p:spPr bwMode="auto">
          <a:xfrm>
            <a:off x="0" y="0"/>
            <a:ext cx="1221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1600201"/>
            <a:ext cx="10972800" cy="4525963"/>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3"/>
          </p:nvPr>
        </p:nvSpPr>
        <p:spPr>
          <a:xfrm>
            <a:off x="3556000" y="51816"/>
            <a:ext cx="5486400" cy="1066800"/>
          </a:xfrm>
          <a:prstGeom prst="rect">
            <a:avLst/>
          </a:prstGeom>
        </p:spPr>
        <p:txBody>
          <a:bodyPr/>
          <a:lstStyle>
            <a:lvl1pPr marL="0" indent="0">
              <a:buNone/>
              <a:defRPr b="1">
                <a:solidFill>
                  <a:srgbClr val="223264"/>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p:txBody>
      </p:sp>
      <p:sp>
        <p:nvSpPr>
          <p:cNvPr id="5" name="Date Placeholder 3"/>
          <p:cNvSpPr>
            <a:spLocks noGrp="1"/>
          </p:cNvSpPr>
          <p:nvPr>
            <p:ph type="dt" sz="half" idx="14"/>
          </p:nvPr>
        </p:nvSpPr>
        <p:spPr>
          <a:xfrm>
            <a:off x="609600" y="6264275"/>
            <a:ext cx="2844800" cy="501650"/>
          </a:xfrm>
        </p:spPr>
        <p:txBody>
          <a:bodyPr/>
          <a:lstStyle>
            <a:lvl1pPr>
              <a:defRPr b="1">
                <a:solidFill>
                  <a:srgbClr val="223264"/>
                </a:solidFill>
                <a:latin typeface="Arial" pitchFamily="34" charset="0"/>
                <a:cs typeface="Arial" pitchFamily="34" charset="0"/>
              </a:defRPr>
            </a:lvl1pPr>
          </a:lstStyle>
          <a:p>
            <a:endParaRPr lang="en-US" dirty="0"/>
          </a:p>
        </p:txBody>
      </p:sp>
      <p:sp>
        <p:nvSpPr>
          <p:cNvPr id="6" name="Footer Placeholder 4"/>
          <p:cNvSpPr>
            <a:spLocks noGrp="1"/>
          </p:cNvSpPr>
          <p:nvPr>
            <p:ph type="ftr" sz="quarter" idx="15"/>
          </p:nvPr>
        </p:nvSpPr>
        <p:spPr>
          <a:xfrm>
            <a:off x="4165600" y="6264275"/>
            <a:ext cx="3860800" cy="501650"/>
          </a:xfrm>
        </p:spPr>
        <p:txBody>
          <a:bodyPr/>
          <a:lstStyle>
            <a:lvl1pPr>
              <a:defRPr b="1">
                <a:solidFill>
                  <a:srgbClr val="223264"/>
                </a:solidFill>
                <a:latin typeface="Arial" pitchFamily="34" charset="0"/>
                <a:cs typeface="Arial" pitchFamily="34" charset="0"/>
              </a:defRPr>
            </a:lvl1pPr>
          </a:lstStyle>
          <a:p>
            <a:endParaRPr lang="en-US" dirty="0"/>
          </a:p>
        </p:txBody>
      </p:sp>
      <p:sp>
        <p:nvSpPr>
          <p:cNvPr id="7" name="Slide Number Placeholder 5"/>
          <p:cNvSpPr>
            <a:spLocks noGrp="1"/>
          </p:cNvSpPr>
          <p:nvPr>
            <p:ph type="sldNum" sz="quarter" idx="16"/>
          </p:nvPr>
        </p:nvSpPr>
        <p:spPr>
          <a:xfrm>
            <a:off x="8737600" y="6256338"/>
            <a:ext cx="2844800" cy="501650"/>
          </a:xfrm>
        </p:spPr>
        <p:txBody>
          <a:bodyPr/>
          <a:lstStyle>
            <a:lvl1pPr>
              <a:defRPr b="1">
                <a:solidFill>
                  <a:srgbClr val="223264"/>
                </a:solidFill>
                <a:latin typeface="Arial" panose="020B0604020202020204" pitchFamily="34" charset="0"/>
              </a:defRPr>
            </a:lvl1pPr>
          </a:lstStyle>
          <a:p>
            <a:fld id="{DA6A87ED-13C7-44AD-A6FB-DFEB0E3BFCDE}" type="slidenum">
              <a:rPr lang="en-US" smtClean="0"/>
              <a:t>‹#›</a:t>
            </a:fld>
            <a:endParaRPr lang="en-US" dirty="0"/>
          </a:p>
        </p:txBody>
      </p:sp>
    </p:spTree>
    <p:extLst>
      <p:ext uri="{BB962C8B-B14F-4D97-AF65-F5344CB8AC3E}">
        <p14:creationId xmlns:p14="http://schemas.microsoft.com/office/powerpoint/2010/main" val="2094651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b="83333"/>
          <a:stretch>
            <a:fillRect/>
          </a:stretch>
        </p:blipFill>
        <p:spPr bwMode="auto">
          <a:xfrm>
            <a:off x="0" y="0"/>
            <a:ext cx="1221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1600201"/>
            <a:ext cx="10972800" cy="4525963"/>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3"/>
          </p:nvPr>
        </p:nvSpPr>
        <p:spPr>
          <a:xfrm>
            <a:off x="3556000" y="51816"/>
            <a:ext cx="5486400" cy="1066800"/>
          </a:xfrm>
          <a:prstGeom prst="rect">
            <a:avLst/>
          </a:prstGeom>
        </p:spPr>
        <p:txBody>
          <a:bodyPr/>
          <a:lstStyle>
            <a:lvl1pPr marL="0" indent="0">
              <a:buNone/>
              <a:defRPr b="1">
                <a:solidFill>
                  <a:srgbClr val="223264"/>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p:txBody>
      </p:sp>
      <p:sp>
        <p:nvSpPr>
          <p:cNvPr id="5" name="Date Placeholder 3"/>
          <p:cNvSpPr>
            <a:spLocks noGrp="1"/>
          </p:cNvSpPr>
          <p:nvPr>
            <p:ph type="dt" sz="half" idx="14"/>
          </p:nvPr>
        </p:nvSpPr>
        <p:spPr>
          <a:xfrm>
            <a:off x="609600" y="6264275"/>
            <a:ext cx="2844800" cy="501650"/>
          </a:xfrm>
        </p:spPr>
        <p:txBody>
          <a:bodyPr/>
          <a:lstStyle>
            <a:lvl1pPr>
              <a:defRPr b="1">
                <a:solidFill>
                  <a:srgbClr val="223264"/>
                </a:solidFill>
                <a:latin typeface="Arial" pitchFamily="34" charset="0"/>
                <a:cs typeface="Arial" pitchFamily="34" charset="0"/>
              </a:defRPr>
            </a:lvl1pPr>
          </a:lstStyle>
          <a:p>
            <a:endParaRPr lang="en-US" dirty="0"/>
          </a:p>
        </p:txBody>
      </p:sp>
      <p:sp>
        <p:nvSpPr>
          <p:cNvPr id="6" name="Footer Placeholder 4"/>
          <p:cNvSpPr>
            <a:spLocks noGrp="1"/>
          </p:cNvSpPr>
          <p:nvPr>
            <p:ph type="ftr" sz="quarter" idx="15"/>
          </p:nvPr>
        </p:nvSpPr>
        <p:spPr>
          <a:xfrm>
            <a:off x="4165600" y="6264275"/>
            <a:ext cx="3860800" cy="501650"/>
          </a:xfrm>
        </p:spPr>
        <p:txBody>
          <a:bodyPr/>
          <a:lstStyle>
            <a:lvl1pPr>
              <a:defRPr b="1">
                <a:solidFill>
                  <a:srgbClr val="223264"/>
                </a:solidFill>
                <a:latin typeface="Arial" pitchFamily="34" charset="0"/>
                <a:cs typeface="Arial" pitchFamily="34" charset="0"/>
              </a:defRPr>
            </a:lvl1pPr>
          </a:lstStyle>
          <a:p>
            <a:endParaRPr lang="en-US" dirty="0"/>
          </a:p>
        </p:txBody>
      </p:sp>
      <p:sp>
        <p:nvSpPr>
          <p:cNvPr id="7" name="Slide Number Placeholder 5"/>
          <p:cNvSpPr>
            <a:spLocks noGrp="1"/>
          </p:cNvSpPr>
          <p:nvPr>
            <p:ph type="sldNum" sz="quarter" idx="16"/>
          </p:nvPr>
        </p:nvSpPr>
        <p:spPr>
          <a:xfrm>
            <a:off x="8737600" y="6256338"/>
            <a:ext cx="2844800" cy="501650"/>
          </a:xfrm>
        </p:spPr>
        <p:txBody>
          <a:bodyPr/>
          <a:lstStyle>
            <a:lvl1pPr>
              <a:defRPr b="1">
                <a:solidFill>
                  <a:srgbClr val="223264"/>
                </a:solidFill>
                <a:latin typeface="Arial" panose="020B0604020202020204" pitchFamily="34" charset="0"/>
              </a:defRPr>
            </a:lvl1pPr>
          </a:lstStyle>
          <a:p>
            <a:fld id="{DA6A87ED-13C7-44AD-A6FB-DFEB0E3BFCDE}" type="slidenum">
              <a:rPr lang="en-US" smtClean="0"/>
              <a:t>‹#›</a:t>
            </a:fld>
            <a:endParaRPr lang="en-US" dirty="0"/>
          </a:p>
        </p:txBody>
      </p:sp>
    </p:spTree>
    <p:extLst>
      <p:ext uri="{BB962C8B-B14F-4D97-AF65-F5344CB8AC3E}">
        <p14:creationId xmlns:p14="http://schemas.microsoft.com/office/powerpoint/2010/main" val="1053355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b="83333"/>
          <a:stretch>
            <a:fillRect/>
          </a:stretch>
        </p:blipFill>
        <p:spPr bwMode="auto">
          <a:xfrm>
            <a:off x="0" y="0"/>
            <a:ext cx="1221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1600201"/>
            <a:ext cx="10972800" cy="4525963"/>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3"/>
          </p:nvPr>
        </p:nvSpPr>
        <p:spPr>
          <a:xfrm>
            <a:off x="3556000" y="51816"/>
            <a:ext cx="5486400" cy="1066800"/>
          </a:xfrm>
          <a:prstGeom prst="rect">
            <a:avLst/>
          </a:prstGeom>
        </p:spPr>
        <p:txBody>
          <a:bodyPr/>
          <a:lstStyle>
            <a:lvl1pPr marL="0" indent="0">
              <a:buNone/>
              <a:defRPr b="1">
                <a:solidFill>
                  <a:srgbClr val="223264"/>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p:txBody>
      </p:sp>
      <p:sp>
        <p:nvSpPr>
          <p:cNvPr id="5" name="Date Placeholder 3"/>
          <p:cNvSpPr>
            <a:spLocks noGrp="1"/>
          </p:cNvSpPr>
          <p:nvPr>
            <p:ph type="dt" sz="half" idx="14"/>
          </p:nvPr>
        </p:nvSpPr>
        <p:spPr>
          <a:xfrm>
            <a:off x="609600" y="6264275"/>
            <a:ext cx="2844800" cy="501650"/>
          </a:xfrm>
        </p:spPr>
        <p:txBody>
          <a:bodyPr/>
          <a:lstStyle>
            <a:lvl1pPr>
              <a:defRPr b="1">
                <a:solidFill>
                  <a:srgbClr val="223264"/>
                </a:solidFill>
                <a:latin typeface="Arial" pitchFamily="34" charset="0"/>
                <a:cs typeface="Arial" pitchFamily="34" charset="0"/>
              </a:defRPr>
            </a:lvl1pPr>
          </a:lstStyle>
          <a:p>
            <a:endParaRPr lang="en-US" dirty="0"/>
          </a:p>
        </p:txBody>
      </p:sp>
      <p:sp>
        <p:nvSpPr>
          <p:cNvPr id="6" name="Footer Placeholder 4"/>
          <p:cNvSpPr>
            <a:spLocks noGrp="1"/>
          </p:cNvSpPr>
          <p:nvPr>
            <p:ph type="ftr" sz="quarter" idx="15"/>
          </p:nvPr>
        </p:nvSpPr>
        <p:spPr>
          <a:xfrm>
            <a:off x="4165600" y="6264275"/>
            <a:ext cx="3860800" cy="501650"/>
          </a:xfrm>
        </p:spPr>
        <p:txBody>
          <a:bodyPr/>
          <a:lstStyle>
            <a:lvl1pPr>
              <a:defRPr b="1">
                <a:solidFill>
                  <a:srgbClr val="223264"/>
                </a:solidFill>
                <a:latin typeface="Arial" pitchFamily="34" charset="0"/>
                <a:cs typeface="Arial" pitchFamily="34" charset="0"/>
              </a:defRPr>
            </a:lvl1pPr>
          </a:lstStyle>
          <a:p>
            <a:endParaRPr lang="en-US" dirty="0"/>
          </a:p>
        </p:txBody>
      </p:sp>
      <p:sp>
        <p:nvSpPr>
          <p:cNvPr id="7" name="Slide Number Placeholder 5"/>
          <p:cNvSpPr>
            <a:spLocks noGrp="1"/>
          </p:cNvSpPr>
          <p:nvPr>
            <p:ph type="sldNum" sz="quarter" idx="16"/>
          </p:nvPr>
        </p:nvSpPr>
        <p:spPr>
          <a:xfrm>
            <a:off x="8737600" y="6256338"/>
            <a:ext cx="2844800" cy="501650"/>
          </a:xfrm>
        </p:spPr>
        <p:txBody>
          <a:bodyPr/>
          <a:lstStyle>
            <a:lvl1pPr>
              <a:defRPr b="1">
                <a:solidFill>
                  <a:srgbClr val="223264"/>
                </a:solidFill>
                <a:latin typeface="Arial" panose="020B0604020202020204" pitchFamily="34" charset="0"/>
              </a:defRPr>
            </a:lvl1pPr>
          </a:lstStyle>
          <a:p>
            <a:fld id="{DA6A87ED-13C7-44AD-A6FB-DFEB0E3BFCDE}" type="slidenum">
              <a:rPr lang="en-US" smtClean="0"/>
              <a:t>‹#›</a:t>
            </a:fld>
            <a:endParaRPr lang="en-US" dirty="0"/>
          </a:p>
        </p:txBody>
      </p:sp>
    </p:spTree>
    <p:extLst>
      <p:ext uri="{BB962C8B-B14F-4D97-AF65-F5344CB8AC3E}">
        <p14:creationId xmlns:p14="http://schemas.microsoft.com/office/powerpoint/2010/main" val="248168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b="83333"/>
          <a:stretch>
            <a:fillRect/>
          </a:stretch>
        </p:blipFill>
        <p:spPr bwMode="auto">
          <a:xfrm>
            <a:off x="0" y="0"/>
            <a:ext cx="1221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1600201"/>
            <a:ext cx="10972800" cy="4525963"/>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3"/>
          </p:nvPr>
        </p:nvSpPr>
        <p:spPr>
          <a:xfrm>
            <a:off x="3556000" y="51816"/>
            <a:ext cx="5486400" cy="1066800"/>
          </a:xfrm>
          <a:prstGeom prst="rect">
            <a:avLst/>
          </a:prstGeom>
        </p:spPr>
        <p:txBody>
          <a:bodyPr/>
          <a:lstStyle>
            <a:lvl1pPr marL="0" indent="0">
              <a:buNone/>
              <a:defRPr b="1">
                <a:solidFill>
                  <a:srgbClr val="223264"/>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p:txBody>
      </p:sp>
      <p:sp>
        <p:nvSpPr>
          <p:cNvPr id="5" name="Date Placeholder 3"/>
          <p:cNvSpPr>
            <a:spLocks noGrp="1"/>
          </p:cNvSpPr>
          <p:nvPr>
            <p:ph type="dt" sz="half" idx="14"/>
          </p:nvPr>
        </p:nvSpPr>
        <p:spPr>
          <a:xfrm>
            <a:off x="609600" y="6264275"/>
            <a:ext cx="2844800" cy="501650"/>
          </a:xfrm>
        </p:spPr>
        <p:txBody>
          <a:bodyPr/>
          <a:lstStyle>
            <a:lvl1pPr>
              <a:defRPr b="1">
                <a:solidFill>
                  <a:srgbClr val="223264"/>
                </a:solidFill>
                <a:latin typeface="Arial" pitchFamily="34" charset="0"/>
                <a:cs typeface="Arial" pitchFamily="34" charset="0"/>
              </a:defRPr>
            </a:lvl1pPr>
          </a:lstStyle>
          <a:p>
            <a:endParaRPr lang="en-US" dirty="0"/>
          </a:p>
        </p:txBody>
      </p:sp>
      <p:sp>
        <p:nvSpPr>
          <p:cNvPr id="6" name="Footer Placeholder 4"/>
          <p:cNvSpPr>
            <a:spLocks noGrp="1"/>
          </p:cNvSpPr>
          <p:nvPr>
            <p:ph type="ftr" sz="quarter" idx="15"/>
          </p:nvPr>
        </p:nvSpPr>
        <p:spPr>
          <a:xfrm>
            <a:off x="4165600" y="6264275"/>
            <a:ext cx="3860800" cy="501650"/>
          </a:xfrm>
        </p:spPr>
        <p:txBody>
          <a:bodyPr/>
          <a:lstStyle>
            <a:lvl1pPr>
              <a:defRPr b="1">
                <a:solidFill>
                  <a:srgbClr val="223264"/>
                </a:solidFill>
                <a:latin typeface="Arial" pitchFamily="34" charset="0"/>
                <a:cs typeface="Arial" pitchFamily="34" charset="0"/>
              </a:defRPr>
            </a:lvl1pPr>
          </a:lstStyle>
          <a:p>
            <a:endParaRPr lang="en-US" dirty="0"/>
          </a:p>
        </p:txBody>
      </p:sp>
      <p:sp>
        <p:nvSpPr>
          <p:cNvPr id="7" name="Slide Number Placeholder 5"/>
          <p:cNvSpPr>
            <a:spLocks noGrp="1"/>
          </p:cNvSpPr>
          <p:nvPr>
            <p:ph type="sldNum" sz="quarter" idx="16"/>
          </p:nvPr>
        </p:nvSpPr>
        <p:spPr>
          <a:xfrm>
            <a:off x="8737600" y="6256338"/>
            <a:ext cx="2844800" cy="501650"/>
          </a:xfrm>
        </p:spPr>
        <p:txBody>
          <a:bodyPr/>
          <a:lstStyle>
            <a:lvl1pPr>
              <a:defRPr b="1">
                <a:solidFill>
                  <a:srgbClr val="223264"/>
                </a:solidFill>
                <a:latin typeface="Arial" panose="020B0604020202020204" pitchFamily="34" charset="0"/>
              </a:defRPr>
            </a:lvl1pPr>
          </a:lstStyle>
          <a:p>
            <a:fld id="{DA6A87ED-13C7-44AD-A6FB-DFEB0E3BFCDE}" type="slidenum">
              <a:rPr lang="en-US" smtClean="0"/>
              <a:t>‹#›</a:t>
            </a:fld>
            <a:endParaRPr lang="en-US" dirty="0"/>
          </a:p>
        </p:txBody>
      </p:sp>
    </p:spTree>
    <p:extLst>
      <p:ext uri="{BB962C8B-B14F-4D97-AF65-F5344CB8AC3E}">
        <p14:creationId xmlns:p14="http://schemas.microsoft.com/office/powerpoint/2010/main" val="911969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b="83333"/>
          <a:stretch>
            <a:fillRect/>
          </a:stretch>
        </p:blipFill>
        <p:spPr bwMode="auto">
          <a:xfrm>
            <a:off x="0" y="0"/>
            <a:ext cx="1221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1600201"/>
            <a:ext cx="10972800" cy="4525963"/>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3"/>
          </p:nvPr>
        </p:nvSpPr>
        <p:spPr>
          <a:xfrm>
            <a:off x="3556000" y="51816"/>
            <a:ext cx="5486400" cy="1066800"/>
          </a:xfrm>
          <a:prstGeom prst="rect">
            <a:avLst/>
          </a:prstGeom>
        </p:spPr>
        <p:txBody>
          <a:bodyPr/>
          <a:lstStyle>
            <a:lvl1pPr marL="0" indent="0">
              <a:buNone/>
              <a:defRPr b="1">
                <a:solidFill>
                  <a:srgbClr val="223264"/>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p:txBody>
      </p:sp>
      <p:sp>
        <p:nvSpPr>
          <p:cNvPr id="5" name="Date Placeholder 3"/>
          <p:cNvSpPr>
            <a:spLocks noGrp="1"/>
          </p:cNvSpPr>
          <p:nvPr>
            <p:ph type="dt" sz="half" idx="14"/>
          </p:nvPr>
        </p:nvSpPr>
        <p:spPr>
          <a:xfrm>
            <a:off x="609600" y="6264275"/>
            <a:ext cx="2844800" cy="501650"/>
          </a:xfrm>
        </p:spPr>
        <p:txBody>
          <a:bodyPr/>
          <a:lstStyle>
            <a:lvl1pPr>
              <a:defRPr b="1">
                <a:solidFill>
                  <a:srgbClr val="223264"/>
                </a:solidFill>
                <a:latin typeface="Arial" pitchFamily="34" charset="0"/>
                <a:cs typeface="Arial" pitchFamily="34" charset="0"/>
              </a:defRPr>
            </a:lvl1pPr>
          </a:lstStyle>
          <a:p>
            <a:endParaRPr lang="en-US" dirty="0"/>
          </a:p>
        </p:txBody>
      </p:sp>
      <p:sp>
        <p:nvSpPr>
          <p:cNvPr id="6" name="Footer Placeholder 4"/>
          <p:cNvSpPr>
            <a:spLocks noGrp="1"/>
          </p:cNvSpPr>
          <p:nvPr>
            <p:ph type="ftr" sz="quarter" idx="15"/>
          </p:nvPr>
        </p:nvSpPr>
        <p:spPr>
          <a:xfrm>
            <a:off x="4165600" y="6264275"/>
            <a:ext cx="3860800" cy="501650"/>
          </a:xfrm>
        </p:spPr>
        <p:txBody>
          <a:bodyPr/>
          <a:lstStyle>
            <a:lvl1pPr>
              <a:defRPr b="1">
                <a:solidFill>
                  <a:srgbClr val="223264"/>
                </a:solidFill>
                <a:latin typeface="Arial" pitchFamily="34" charset="0"/>
                <a:cs typeface="Arial" pitchFamily="34" charset="0"/>
              </a:defRPr>
            </a:lvl1pPr>
          </a:lstStyle>
          <a:p>
            <a:endParaRPr lang="en-US" dirty="0"/>
          </a:p>
        </p:txBody>
      </p:sp>
      <p:sp>
        <p:nvSpPr>
          <p:cNvPr id="7" name="Slide Number Placeholder 5"/>
          <p:cNvSpPr>
            <a:spLocks noGrp="1"/>
          </p:cNvSpPr>
          <p:nvPr>
            <p:ph type="sldNum" sz="quarter" idx="16"/>
          </p:nvPr>
        </p:nvSpPr>
        <p:spPr>
          <a:xfrm>
            <a:off x="8737600" y="6256338"/>
            <a:ext cx="2844800" cy="501650"/>
          </a:xfrm>
        </p:spPr>
        <p:txBody>
          <a:bodyPr/>
          <a:lstStyle>
            <a:lvl1pPr>
              <a:defRPr b="1">
                <a:solidFill>
                  <a:srgbClr val="223264"/>
                </a:solidFill>
                <a:latin typeface="Arial" panose="020B0604020202020204" pitchFamily="34" charset="0"/>
              </a:defRPr>
            </a:lvl1pPr>
          </a:lstStyle>
          <a:p>
            <a:fld id="{DA6A87ED-13C7-44AD-A6FB-DFEB0E3BFCDE}" type="slidenum">
              <a:rPr lang="en-US" smtClean="0"/>
              <a:t>‹#›</a:t>
            </a:fld>
            <a:endParaRPr lang="en-US" dirty="0"/>
          </a:p>
        </p:txBody>
      </p:sp>
    </p:spTree>
    <p:extLst>
      <p:ext uri="{BB962C8B-B14F-4D97-AF65-F5344CB8AC3E}">
        <p14:creationId xmlns:p14="http://schemas.microsoft.com/office/powerpoint/2010/main" val="116298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b="83333"/>
          <a:stretch>
            <a:fillRect/>
          </a:stretch>
        </p:blipFill>
        <p:spPr bwMode="auto">
          <a:xfrm>
            <a:off x="0" y="0"/>
            <a:ext cx="1221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1600201"/>
            <a:ext cx="10972800" cy="4525963"/>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3"/>
          </p:nvPr>
        </p:nvSpPr>
        <p:spPr>
          <a:xfrm>
            <a:off x="3556000" y="51816"/>
            <a:ext cx="5486400" cy="1066800"/>
          </a:xfrm>
          <a:prstGeom prst="rect">
            <a:avLst/>
          </a:prstGeom>
        </p:spPr>
        <p:txBody>
          <a:bodyPr/>
          <a:lstStyle>
            <a:lvl1pPr marL="0" indent="0">
              <a:buNone/>
              <a:defRPr b="1">
                <a:solidFill>
                  <a:srgbClr val="223264"/>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p:txBody>
      </p:sp>
      <p:sp>
        <p:nvSpPr>
          <p:cNvPr id="5" name="Date Placeholder 3"/>
          <p:cNvSpPr>
            <a:spLocks noGrp="1"/>
          </p:cNvSpPr>
          <p:nvPr>
            <p:ph type="dt" sz="half" idx="14"/>
          </p:nvPr>
        </p:nvSpPr>
        <p:spPr>
          <a:xfrm>
            <a:off x="609600" y="6264275"/>
            <a:ext cx="2844800" cy="501650"/>
          </a:xfrm>
        </p:spPr>
        <p:txBody>
          <a:bodyPr/>
          <a:lstStyle>
            <a:lvl1pPr>
              <a:defRPr b="1">
                <a:solidFill>
                  <a:srgbClr val="223264"/>
                </a:solidFill>
                <a:latin typeface="Arial" pitchFamily="34" charset="0"/>
                <a:cs typeface="Arial" pitchFamily="34" charset="0"/>
              </a:defRPr>
            </a:lvl1pPr>
          </a:lstStyle>
          <a:p>
            <a:endParaRPr lang="en-US" dirty="0"/>
          </a:p>
        </p:txBody>
      </p:sp>
      <p:sp>
        <p:nvSpPr>
          <p:cNvPr id="6" name="Footer Placeholder 4"/>
          <p:cNvSpPr>
            <a:spLocks noGrp="1"/>
          </p:cNvSpPr>
          <p:nvPr>
            <p:ph type="ftr" sz="quarter" idx="15"/>
          </p:nvPr>
        </p:nvSpPr>
        <p:spPr>
          <a:xfrm>
            <a:off x="4165600" y="6264275"/>
            <a:ext cx="3860800" cy="501650"/>
          </a:xfrm>
        </p:spPr>
        <p:txBody>
          <a:bodyPr/>
          <a:lstStyle>
            <a:lvl1pPr>
              <a:defRPr b="1">
                <a:solidFill>
                  <a:srgbClr val="223264"/>
                </a:solidFill>
                <a:latin typeface="Arial" pitchFamily="34" charset="0"/>
                <a:cs typeface="Arial" pitchFamily="34" charset="0"/>
              </a:defRPr>
            </a:lvl1pPr>
          </a:lstStyle>
          <a:p>
            <a:endParaRPr lang="en-US" dirty="0"/>
          </a:p>
        </p:txBody>
      </p:sp>
      <p:sp>
        <p:nvSpPr>
          <p:cNvPr id="7" name="Slide Number Placeholder 5"/>
          <p:cNvSpPr>
            <a:spLocks noGrp="1"/>
          </p:cNvSpPr>
          <p:nvPr>
            <p:ph type="sldNum" sz="quarter" idx="16"/>
          </p:nvPr>
        </p:nvSpPr>
        <p:spPr>
          <a:xfrm>
            <a:off x="8737600" y="6256338"/>
            <a:ext cx="2844800" cy="501650"/>
          </a:xfrm>
        </p:spPr>
        <p:txBody>
          <a:bodyPr/>
          <a:lstStyle>
            <a:lvl1pPr>
              <a:defRPr b="1">
                <a:solidFill>
                  <a:srgbClr val="223264"/>
                </a:solidFill>
                <a:latin typeface="Arial" panose="020B0604020202020204" pitchFamily="34" charset="0"/>
              </a:defRPr>
            </a:lvl1pPr>
          </a:lstStyle>
          <a:p>
            <a:fld id="{DA6A87ED-13C7-44AD-A6FB-DFEB0E3BFCDE}" type="slidenum">
              <a:rPr lang="en-US" smtClean="0"/>
              <a:t>‹#›</a:t>
            </a:fld>
            <a:endParaRPr lang="en-US" dirty="0"/>
          </a:p>
        </p:txBody>
      </p:sp>
    </p:spTree>
    <p:extLst>
      <p:ext uri="{BB962C8B-B14F-4D97-AF65-F5344CB8AC3E}">
        <p14:creationId xmlns:p14="http://schemas.microsoft.com/office/powerpoint/2010/main" val="2465285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1221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1600201"/>
            <a:ext cx="10972800" cy="4525963"/>
          </a:xfrm>
          <a:prstGeom prst="rect">
            <a:avLst/>
          </a:prstGeom>
        </p:spPr>
        <p:txBody>
          <a:bodyPr/>
          <a:lstStyle>
            <a:lvl1pPr>
              <a:defRPr>
                <a:solidFill>
                  <a:srgbClr val="223264"/>
                </a:solidFill>
                <a:latin typeface="Georgia" panose="02040502050405020303" pitchFamily="18" charset="0"/>
                <a:cs typeface="Arial" pitchFamily="34" charset="0"/>
              </a:defRPr>
            </a:lvl1pPr>
            <a:lvl2pPr>
              <a:defRPr>
                <a:solidFill>
                  <a:srgbClr val="223264"/>
                </a:solidFill>
                <a:latin typeface="Georgia" panose="02040502050405020303" pitchFamily="18" charset="0"/>
                <a:cs typeface="Arial" pitchFamily="34" charset="0"/>
              </a:defRPr>
            </a:lvl2pPr>
            <a:lvl3pPr>
              <a:defRPr>
                <a:solidFill>
                  <a:srgbClr val="223264"/>
                </a:solidFill>
                <a:latin typeface="Georgia" panose="02040502050405020303" pitchFamily="18" charset="0"/>
                <a:cs typeface="Arial" pitchFamily="34" charset="0"/>
              </a:defRPr>
            </a:lvl3pPr>
            <a:lvl4pPr>
              <a:defRPr>
                <a:solidFill>
                  <a:srgbClr val="223264"/>
                </a:solidFill>
                <a:latin typeface="Georgia" panose="02040502050405020303" pitchFamily="18" charset="0"/>
                <a:cs typeface="Arial" pitchFamily="34" charset="0"/>
              </a:defRPr>
            </a:lvl4pPr>
            <a:lvl5pPr>
              <a:defRPr>
                <a:solidFill>
                  <a:srgbClr val="223264"/>
                </a:solidFill>
                <a:latin typeface="Georgia" panose="02040502050405020303" pitchFamily="18"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3"/>
          </p:nvPr>
        </p:nvSpPr>
        <p:spPr>
          <a:xfrm>
            <a:off x="3556000" y="51816"/>
            <a:ext cx="5486400" cy="1066800"/>
          </a:xfrm>
          <a:prstGeom prst="rect">
            <a:avLst/>
          </a:prstGeom>
        </p:spPr>
        <p:txBody>
          <a:bodyPr/>
          <a:lstStyle>
            <a:lvl1pPr marL="0" indent="0">
              <a:buNone/>
              <a:defRPr b="1">
                <a:solidFill>
                  <a:srgbClr val="223264"/>
                </a:solidFill>
                <a:latin typeface="Georgia" panose="02040502050405020303" pitchFamily="18"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p:txBody>
      </p:sp>
      <p:sp>
        <p:nvSpPr>
          <p:cNvPr id="5" name="Date Placeholder 3"/>
          <p:cNvSpPr>
            <a:spLocks noGrp="1"/>
          </p:cNvSpPr>
          <p:nvPr>
            <p:ph type="dt" sz="half" idx="14"/>
          </p:nvPr>
        </p:nvSpPr>
        <p:spPr>
          <a:xfrm>
            <a:off x="609600" y="6264275"/>
            <a:ext cx="2844800" cy="501650"/>
          </a:xfrm>
        </p:spPr>
        <p:txBody>
          <a:bodyPr/>
          <a:lstStyle>
            <a:lvl1pPr>
              <a:defRPr sz="1100" b="1" dirty="0" smtClean="0">
                <a:solidFill>
                  <a:srgbClr val="223264"/>
                </a:solidFill>
                <a:latin typeface="Georgia" panose="02040502050405020303" pitchFamily="18" charset="0"/>
                <a:cs typeface="Arial" pitchFamily="34" charset="0"/>
              </a:defRPr>
            </a:lvl1pPr>
          </a:lstStyle>
          <a:p>
            <a:pPr>
              <a:defRPr/>
            </a:pPr>
            <a:endParaRPr lang="en-US" dirty="0"/>
          </a:p>
        </p:txBody>
      </p:sp>
      <p:sp>
        <p:nvSpPr>
          <p:cNvPr id="6" name="Footer Placeholder 4"/>
          <p:cNvSpPr>
            <a:spLocks noGrp="1"/>
          </p:cNvSpPr>
          <p:nvPr>
            <p:ph type="ftr" sz="quarter" idx="15"/>
          </p:nvPr>
        </p:nvSpPr>
        <p:spPr>
          <a:xfrm>
            <a:off x="4165600" y="6264275"/>
            <a:ext cx="3860800" cy="501650"/>
          </a:xfrm>
        </p:spPr>
        <p:txBody>
          <a:bodyPr/>
          <a:lstStyle>
            <a:lvl1pPr>
              <a:defRPr sz="1100" b="1" dirty="0" smtClean="0">
                <a:solidFill>
                  <a:srgbClr val="223264"/>
                </a:solidFill>
                <a:latin typeface="Georgia" panose="02040502050405020303" pitchFamily="18" charset="0"/>
                <a:cs typeface="Arial" pitchFamily="34" charset="0"/>
              </a:defRPr>
            </a:lvl1pPr>
          </a:lstStyle>
          <a:p>
            <a:pPr>
              <a:defRPr/>
            </a:pPr>
            <a:endParaRPr lang="en-US" dirty="0"/>
          </a:p>
        </p:txBody>
      </p:sp>
      <p:sp>
        <p:nvSpPr>
          <p:cNvPr id="7" name="Slide Number Placeholder 5"/>
          <p:cNvSpPr>
            <a:spLocks noGrp="1"/>
          </p:cNvSpPr>
          <p:nvPr>
            <p:ph type="sldNum" sz="quarter" idx="16"/>
          </p:nvPr>
        </p:nvSpPr>
        <p:spPr>
          <a:xfrm>
            <a:off x="8737600" y="6256338"/>
            <a:ext cx="2844800" cy="501650"/>
          </a:xfrm>
        </p:spPr>
        <p:txBody>
          <a:bodyPr/>
          <a:lstStyle>
            <a:lvl1pPr>
              <a:defRPr sz="1100" b="1">
                <a:solidFill>
                  <a:srgbClr val="223264"/>
                </a:solidFill>
                <a:latin typeface="Georgia" panose="02040502050405020303" pitchFamily="18" charset="0"/>
              </a:defRPr>
            </a:lvl1pPr>
          </a:lstStyle>
          <a:p>
            <a:pPr>
              <a:defRPr/>
            </a:pPr>
            <a:fld id="{640E8B94-4999-45E0-99F3-CE64F0BCFACF}" type="slidenum">
              <a:rPr lang="en-US" altLang="en-US" smtClean="0"/>
              <a:pPr>
                <a:defRPr/>
              </a:pPr>
              <a:t>‹#›</a:t>
            </a:fld>
            <a:endParaRPr lang="en-US" altLang="en-US" dirty="0"/>
          </a:p>
        </p:txBody>
      </p:sp>
    </p:spTree>
    <p:extLst>
      <p:ext uri="{BB962C8B-B14F-4D97-AF65-F5344CB8AC3E}">
        <p14:creationId xmlns:p14="http://schemas.microsoft.com/office/powerpoint/2010/main" val="3306835683"/>
      </p:ext>
    </p:extLst>
  </p:cSld>
  <p:clrMapOvr>
    <a:masterClrMapping/>
  </p:clrMapOvr>
  <mc:AlternateContent xmlns:mc="http://schemas.openxmlformats.org/markup-compatibility/2006" xmlns:p14="http://schemas.microsoft.com/office/powerpoint/2010/main">
    <mc:Choice Requires="p14">
      <p:transition spd="slow" p14:dur="1500" advTm="105000"/>
    </mc:Choice>
    <mc:Fallback xmlns="">
      <p:transition spd="slow" advTm="105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1221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1600201"/>
            <a:ext cx="10972800" cy="4525963"/>
          </a:xfrm>
          <a:prstGeom prst="rect">
            <a:avLst/>
          </a:prstGeom>
        </p:spPr>
        <p:txBody>
          <a:bodyPr/>
          <a:lstStyle>
            <a:lvl1pPr>
              <a:defRPr>
                <a:solidFill>
                  <a:srgbClr val="223264"/>
                </a:solidFill>
                <a:latin typeface="Georgia" panose="02040502050405020303" pitchFamily="18" charset="0"/>
                <a:cs typeface="Arial" pitchFamily="34" charset="0"/>
              </a:defRPr>
            </a:lvl1pPr>
            <a:lvl2pPr>
              <a:defRPr>
                <a:solidFill>
                  <a:srgbClr val="223264"/>
                </a:solidFill>
                <a:latin typeface="Georgia" panose="02040502050405020303" pitchFamily="18" charset="0"/>
                <a:cs typeface="Arial" pitchFamily="34" charset="0"/>
              </a:defRPr>
            </a:lvl2pPr>
            <a:lvl3pPr>
              <a:defRPr>
                <a:solidFill>
                  <a:srgbClr val="223264"/>
                </a:solidFill>
                <a:latin typeface="Georgia" panose="02040502050405020303" pitchFamily="18" charset="0"/>
                <a:cs typeface="Arial" pitchFamily="34" charset="0"/>
              </a:defRPr>
            </a:lvl3pPr>
            <a:lvl4pPr>
              <a:defRPr>
                <a:solidFill>
                  <a:srgbClr val="223264"/>
                </a:solidFill>
                <a:latin typeface="Georgia" panose="02040502050405020303" pitchFamily="18" charset="0"/>
                <a:cs typeface="Arial" pitchFamily="34" charset="0"/>
              </a:defRPr>
            </a:lvl4pPr>
            <a:lvl5pPr>
              <a:defRPr>
                <a:solidFill>
                  <a:srgbClr val="223264"/>
                </a:solidFill>
                <a:latin typeface="Georgia" panose="02040502050405020303" pitchFamily="18"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3"/>
          </p:nvPr>
        </p:nvSpPr>
        <p:spPr>
          <a:xfrm>
            <a:off x="3556000" y="51816"/>
            <a:ext cx="5486400" cy="1066800"/>
          </a:xfrm>
          <a:prstGeom prst="rect">
            <a:avLst/>
          </a:prstGeom>
        </p:spPr>
        <p:txBody>
          <a:bodyPr/>
          <a:lstStyle>
            <a:lvl1pPr marL="0" indent="0">
              <a:buNone/>
              <a:defRPr b="1">
                <a:solidFill>
                  <a:srgbClr val="223264"/>
                </a:solidFill>
                <a:latin typeface="Georgia" panose="02040502050405020303" pitchFamily="18"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p:txBody>
      </p:sp>
      <p:sp>
        <p:nvSpPr>
          <p:cNvPr id="5" name="Date Placeholder 3"/>
          <p:cNvSpPr>
            <a:spLocks noGrp="1"/>
          </p:cNvSpPr>
          <p:nvPr>
            <p:ph type="dt" sz="half" idx="14"/>
          </p:nvPr>
        </p:nvSpPr>
        <p:spPr>
          <a:xfrm>
            <a:off x="609600" y="6264275"/>
            <a:ext cx="2844800" cy="501650"/>
          </a:xfrm>
        </p:spPr>
        <p:txBody>
          <a:bodyPr/>
          <a:lstStyle>
            <a:lvl1pPr>
              <a:defRPr sz="1100" b="1" dirty="0" smtClean="0">
                <a:solidFill>
                  <a:srgbClr val="223264"/>
                </a:solidFill>
                <a:latin typeface="Georgia" panose="02040502050405020303" pitchFamily="18" charset="0"/>
                <a:cs typeface="Arial" pitchFamily="34" charset="0"/>
              </a:defRPr>
            </a:lvl1pPr>
          </a:lstStyle>
          <a:p>
            <a:pPr>
              <a:defRPr/>
            </a:pPr>
            <a:endParaRPr lang="en-US" dirty="0"/>
          </a:p>
        </p:txBody>
      </p:sp>
      <p:sp>
        <p:nvSpPr>
          <p:cNvPr id="6" name="Footer Placeholder 4"/>
          <p:cNvSpPr>
            <a:spLocks noGrp="1"/>
          </p:cNvSpPr>
          <p:nvPr>
            <p:ph type="ftr" sz="quarter" idx="15"/>
          </p:nvPr>
        </p:nvSpPr>
        <p:spPr>
          <a:xfrm>
            <a:off x="4165600" y="6264275"/>
            <a:ext cx="3860800" cy="501650"/>
          </a:xfrm>
        </p:spPr>
        <p:txBody>
          <a:bodyPr/>
          <a:lstStyle>
            <a:lvl1pPr>
              <a:defRPr sz="1100" b="1" dirty="0" smtClean="0">
                <a:solidFill>
                  <a:srgbClr val="223264"/>
                </a:solidFill>
                <a:latin typeface="Georgia" panose="02040502050405020303" pitchFamily="18" charset="0"/>
                <a:cs typeface="Arial" pitchFamily="34" charset="0"/>
              </a:defRPr>
            </a:lvl1pPr>
          </a:lstStyle>
          <a:p>
            <a:pPr>
              <a:defRPr/>
            </a:pPr>
            <a:endParaRPr lang="en-US" dirty="0"/>
          </a:p>
        </p:txBody>
      </p:sp>
      <p:sp>
        <p:nvSpPr>
          <p:cNvPr id="7" name="Slide Number Placeholder 5"/>
          <p:cNvSpPr>
            <a:spLocks noGrp="1"/>
          </p:cNvSpPr>
          <p:nvPr>
            <p:ph type="sldNum" sz="quarter" idx="16"/>
          </p:nvPr>
        </p:nvSpPr>
        <p:spPr>
          <a:xfrm>
            <a:off x="8737600" y="6256338"/>
            <a:ext cx="2844800" cy="501650"/>
          </a:xfrm>
        </p:spPr>
        <p:txBody>
          <a:bodyPr/>
          <a:lstStyle>
            <a:lvl1pPr>
              <a:defRPr sz="1100" b="1">
                <a:solidFill>
                  <a:srgbClr val="223264"/>
                </a:solidFill>
                <a:latin typeface="Georgia" panose="02040502050405020303" pitchFamily="18" charset="0"/>
              </a:defRPr>
            </a:lvl1pPr>
          </a:lstStyle>
          <a:p>
            <a:pPr>
              <a:defRPr/>
            </a:pPr>
            <a:fld id="{640E8B94-4999-45E0-99F3-CE64F0BCFACF}" type="slidenum">
              <a:rPr lang="en-US" altLang="en-US" smtClean="0"/>
              <a:pPr>
                <a:defRPr/>
              </a:pPr>
              <a:t>‹#›</a:t>
            </a:fld>
            <a:endParaRPr lang="en-US" altLang="en-US" dirty="0"/>
          </a:p>
        </p:txBody>
      </p:sp>
    </p:spTree>
    <p:extLst>
      <p:ext uri="{BB962C8B-B14F-4D97-AF65-F5344CB8AC3E}">
        <p14:creationId xmlns:p14="http://schemas.microsoft.com/office/powerpoint/2010/main" val="3479139021"/>
      </p:ext>
    </p:extLst>
  </p:cSld>
  <p:clrMapOvr>
    <a:masterClrMapping/>
  </p:clrMapOvr>
  <mc:AlternateContent xmlns:mc="http://schemas.openxmlformats.org/markup-compatibility/2006" xmlns:p14="http://schemas.microsoft.com/office/powerpoint/2010/main">
    <mc:Choice Requires="p14">
      <p:transition spd="slow" p14:dur="1500" advTm="105000"/>
    </mc:Choice>
    <mc:Fallback xmlns="">
      <p:transition spd="slow" advTm="10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0" y="-14288"/>
            <a:ext cx="12192000" cy="1143001"/>
            <a:chOff x="0" y="-14785"/>
            <a:chExt cx="9144000" cy="1143000"/>
          </a:xfrm>
        </p:grpSpPr>
        <p:sp>
          <p:nvSpPr>
            <p:cNvPr id="5" name="Rectangle 4"/>
            <p:cNvSpPr/>
            <p:nvPr userDrawn="1"/>
          </p:nvSpPr>
          <p:spPr>
            <a:xfrm>
              <a:off x="0" y="-14785"/>
              <a:ext cx="9144000" cy="1143000"/>
            </a:xfrm>
            <a:prstGeom prst="rect">
              <a:avLst/>
            </a:prstGeom>
            <a:gradFill flip="none" rotWithShape="1">
              <a:gsLst>
                <a:gs pos="0">
                  <a:schemeClr val="bg1">
                    <a:alpha val="0"/>
                  </a:schemeClr>
                </a:gs>
                <a:gs pos="45000">
                  <a:srgbClr val="002060">
                    <a:alpha val="25000"/>
                  </a:srgbClr>
                </a:gs>
                <a:gs pos="25000">
                  <a:schemeClr val="bg1">
                    <a:alpha val="0"/>
                  </a:schemeClr>
                </a:gs>
                <a:gs pos="100000">
                  <a:srgbClr val="002060">
                    <a:lumMod val="100000"/>
                    <a:alpha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128541"/>
              <a:ext cx="2043545" cy="9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idx="1"/>
          </p:nvPr>
        </p:nvSpPr>
        <p:spPr>
          <a:xfrm>
            <a:off x="609600" y="1600201"/>
            <a:ext cx="10972800" cy="4525963"/>
          </a:xfr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3657600" y="3175"/>
            <a:ext cx="8534400" cy="1143000"/>
          </a:xfrm>
        </p:spPr>
        <p:txBody>
          <a:bodyPr>
            <a:normAutofit/>
          </a:bodyPr>
          <a:lstStyle>
            <a:lvl1pPr>
              <a:defRPr sz="3600"/>
            </a:lvl1pPr>
          </a:lstStyle>
          <a:p>
            <a:r>
              <a:rPr lang="en-US"/>
              <a:t>Click to edit Master title style</a:t>
            </a:r>
            <a:endParaRPr lang="en-US" dirty="0"/>
          </a:p>
        </p:txBody>
      </p:sp>
      <p:sp>
        <p:nvSpPr>
          <p:cNvPr id="7" name="Footer Placeholder 4"/>
          <p:cNvSpPr>
            <a:spLocks noGrp="1"/>
          </p:cNvSpPr>
          <p:nvPr>
            <p:ph type="ftr" sz="quarter" idx="10"/>
          </p:nvPr>
        </p:nvSpPr>
        <p:spPr>
          <a:xfrm>
            <a:off x="4165600" y="6492876"/>
            <a:ext cx="3860801" cy="365125"/>
          </a:xfrm>
        </p:spPr>
        <p:txBody>
          <a:bodyPr/>
          <a:lstStyle>
            <a:lvl1pPr>
              <a:defRPr>
                <a:solidFill>
                  <a:srgbClr val="000000"/>
                </a:solidFill>
                <a:latin typeface="Arial" panose="020B0604020202020204" pitchFamily="34" charset="0"/>
                <a:cs typeface="Arial" panose="020B0604020202020204" pitchFamily="34" charset="0"/>
              </a:defRPr>
            </a:lvl1pPr>
          </a:lstStyle>
          <a:p>
            <a:endParaRPr lang="en-US" dirty="0"/>
          </a:p>
        </p:txBody>
      </p:sp>
      <p:sp>
        <p:nvSpPr>
          <p:cNvPr id="8" name="Slide Number Placeholder 5"/>
          <p:cNvSpPr>
            <a:spLocks noGrp="1"/>
          </p:cNvSpPr>
          <p:nvPr>
            <p:ph type="sldNum" sz="quarter" idx="11"/>
          </p:nvPr>
        </p:nvSpPr>
        <p:spPr>
          <a:xfrm>
            <a:off x="9347200" y="6492876"/>
            <a:ext cx="2844800" cy="365125"/>
          </a:xfrm>
        </p:spPr>
        <p:txBody>
          <a:bodyPr/>
          <a:lstStyle>
            <a:lvl1pPr>
              <a:defRPr>
                <a:solidFill>
                  <a:srgbClr val="223264"/>
                </a:solidFill>
              </a:defRPr>
            </a:lvl1pPr>
          </a:lstStyle>
          <a:p>
            <a:fld id="{DA6A87ED-13C7-44AD-A6FB-DFEB0E3BFCDE}" type="slidenum">
              <a:rPr lang="en-US" smtClean="0"/>
              <a:t>‹#›</a:t>
            </a:fld>
            <a:endParaRPr lang="en-US" dirty="0"/>
          </a:p>
        </p:txBody>
      </p:sp>
      <p:sp>
        <p:nvSpPr>
          <p:cNvPr id="10" name="Footer Placeholder 4"/>
          <p:cNvSpPr txBox="1">
            <a:spLocks/>
          </p:cNvSpPr>
          <p:nvPr/>
        </p:nvSpPr>
        <p:spPr>
          <a:xfrm>
            <a:off x="1" y="6492876"/>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Tree>
    <p:extLst>
      <p:ext uri="{BB962C8B-B14F-4D97-AF65-F5344CB8AC3E}">
        <p14:creationId xmlns:p14="http://schemas.microsoft.com/office/powerpoint/2010/main" val="23500898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0" y="-14288"/>
            <a:ext cx="12192000" cy="1143001"/>
            <a:chOff x="0" y="-14785"/>
            <a:chExt cx="9144000" cy="1143000"/>
          </a:xfrm>
        </p:grpSpPr>
        <p:sp>
          <p:nvSpPr>
            <p:cNvPr id="5" name="Rectangle 4"/>
            <p:cNvSpPr/>
            <p:nvPr userDrawn="1"/>
          </p:nvSpPr>
          <p:spPr>
            <a:xfrm>
              <a:off x="0" y="-14785"/>
              <a:ext cx="9144000" cy="1143000"/>
            </a:xfrm>
            <a:prstGeom prst="rect">
              <a:avLst/>
            </a:prstGeom>
            <a:gradFill flip="none" rotWithShape="1">
              <a:gsLst>
                <a:gs pos="0">
                  <a:schemeClr val="bg1">
                    <a:alpha val="0"/>
                  </a:schemeClr>
                </a:gs>
                <a:gs pos="45000">
                  <a:srgbClr val="002060">
                    <a:alpha val="25000"/>
                  </a:srgbClr>
                </a:gs>
                <a:gs pos="25000">
                  <a:schemeClr val="bg1">
                    <a:alpha val="0"/>
                  </a:schemeClr>
                </a:gs>
                <a:gs pos="100000">
                  <a:srgbClr val="002060">
                    <a:lumMod val="100000"/>
                    <a:alpha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128541"/>
              <a:ext cx="2043545" cy="9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idx="1"/>
          </p:nvPr>
        </p:nvSpPr>
        <p:spPr>
          <a:xfrm>
            <a:off x="-406400" y="1245535"/>
            <a:ext cx="10972800" cy="4525963"/>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3657600" y="3175"/>
            <a:ext cx="8534400" cy="1143000"/>
          </a:xfrm>
          <a:prstGeom prst="rect">
            <a:avLst/>
          </a:prstGeom>
        </p:spPr>
        <p:txBody>
          <a:bodyPr>
            <a:normAutofit/>
          </a:bodyPr>
          <a:lstStyle>
            <a:lvl1pPr>
              <a:defRPr sz="3600"/>
            </a:lvl1pPr>
          </a:lstStyle>
          <a:p>
            <a:r>
              <a:rPr lang="en-US"/>
              <a:t>Click to edit Master title style</a:t>
            </a:r>
            <a:endParaRPr lang="en-US" dirty="0"/>
          </a:p>
        </p:txBody>
      </p:sp>
      <p:sp>
        <p:nvSpPr>
          <p:cNvPr id="7" name="Footer Placeholder 4"/>
          <p:cNvSpPr>
            <a:spLocks noGrp="1"/>
          </p:cNvSpPr>
          <p:nvPr>
            <p:ph type="ftr" sz="quarter" idx="10"/>
          </p:nvPr>
        </p:nvSpPr>
        <p:spPr>
          <a:xfrm>
            <a:off x="4165600" y="6492876"/>
            <a:ext cx="3860801" cy="365125"/>
          </a:xfrm>
        </p:spPr>
        <p:txBody>
          <a:bodyPr/>
          <a:lstStyle>
            <a:lvl1pPr>
              <a:defRPr>
                <a:solidFill>
                  <a:srgbClr val="000000"/>
                </a:solidFill>
                <a:latin typeface="Arial" panose="020B0604020202020204" pitchFamily="34" charset="0"/>
                <a:cs typeface="Arial" panose="020B0604020202020204" pitchFamily="34" charset="0"/>
              </a:defRPr>
            </a:lvl1pPr>
          </a:lstStyle>
          <a:p>
            <a:pPr>
              <a:defRPr/>
            </a:pPr>
            <a:endParaRPr lang="en-US" dirty="0"/>
          </a:p>
        </p:txBody>
      </p:sp>
      <p:sp>
        <p:nvSpPr>
          <p:cNvPr id="8" name="Slide Number Placeholder 5"/>
          <p:cNvSpPr>
            <a:spLocks noGrp="1"/>
          </p:cNvSpPr>
          <p:nvPr>
            <p:ph type="sldNum" sz="quarter" idx="11"/>
          </p:nvPr>
        </p:nvSpPr>
        <p:spPr>
          <a:xfrm>
            <a:off x="9347200" y="6492876"/>
            <a:ext cx="2844800" cy="365125"/>
          </a:xfrm>
        </p:spPr>
        <p:txBody>
          <a:bodyPr/>
          <a:lstStyle>
            <a:lvl1pPr>
              <a:defRPr>
                <a:solidFill>
                  <a:srgbClr val="223264"/>
                </a:solidFill>
              </a:defRPr>
            </a:lvl1pPr>
          </a:lstStyle>
          <a:p>
            <a:pPr>
              <a:defRPr/>
            </a:pPr>
            <a:fld id="{B5EF942B-7487-462B-856F-8EADD1A4D28B}" type="slidenum">
              <a:rPr lang="en-US" smtClean="0"/>
              <a:pPr>
                <a:defRPr/>
              </a:pPr>
              <a:t>‹#›</a:t>
            </a:fld>
            <a:endParaRPr lang="en-US" dirty="0"/>
          </a:p>
        </p:txBody>
      </p:sp>
      <p:sp>
        <p:nvSpPr>
          <p:cNvPr id="10" name="Footer Placeholder 4"/>
          <p:cNvSpPr txBox="1">
            <a:spLocks/>
          </p:cNvSpPr>
          <p:nvPr/>
        </p:nvSpPr>
        <p:spPr>
          <a:xfrm>
            <a:off x="1" y="6492876"/>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dirty="0"/>
          </a:p>
        </p:txBody>
      </p:sp>
    </p:spTree>
    <p:extLst>
      <p:ext uri="{BB962C8B-B14F-4D97-AF65-F5344CB8AC3E}">
        <p14:creationId xmlns:p14="http://schemas.microsoft.com/office/powerpoint/2010/main" val="2887649761"/>
      </p:ext>
    </p:extLst>
  </p:cSld>
  <p:clrMapOvr>
    <a:masterClrMapping/>
  </p:clrMapOvr>
  <mc:AlternateContent xmlns:mc="http://schemas.openxmlformats.org/markup-compatibility/2006" xmlns:p14="http://schemas.microsoft.com/office/powerpoint/2010/main">
    <mc:Choice Requires="p14">
      <p:transition spd="slow" p14:dur="1500" advTm="105000"/>
    </mc:Choice>
    <mc:Fallback xmlns="">
      <p:transition spd="slow" advTm="105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1221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1600201"/>
            <a:ext cx="10972800" cy="4525963"/>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3"/>
          </p:nvPr>
        </p:nvSpPr>
        <p:spPr>
          <a:xfrm>
            <a:off x="3556000" y="51816"/>
            <a:ext cx="5486400" cy="1066800"/>
          </a:xfrm>
          <a:prstGeom prst="rect">
            <a:avLst/>
          </a:prstGeom>
        </p:spPr>
        <p:txBody>
          <a:bodyPr/>
          <a:lstStyle>
            <a:lvl1pPr marL="0" indent="0">
              <a:buNone/>
              <a:defRPr b="1">
                <a:solidFill>
                  <a:srgbClr val="223264"/>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p:txBody>
      </p:sp>
      <p:sp>
        <p:nvSpPr>
          <p:cNvPr id="5" name="Date Placeholder 3"/>
          <p:cNvSpPr>
            <a:spLocks noGrp="1"/>
          </p:cNvSpPr>
          <p:nvPr>
            <p:ph type="dt" sz="half" idx="14"/>
          </p:nvPr>
        </p:nvSpPr>
        <p:spPr>
          <a:xfrm>
            <a:off x="609600" y="6264275"/>
            <a:ext cx="2844800" cy="501650"/>
          </a:xfrm>
        </p:spPr>
        <p:txBody>
          <a:bodyPr/>
          <a:lstStyle>
            <a:lvl1pPr>
              <a:defRPr b="1">
                <a:solidFill>
                  <a:srgbClr val="223264"/>
                </a:solidFill>
                <a:latin typeface="Arial" pitchFamily="34" charset="0"/>
                <a:cs typeface="Arial" pitchFamily="34" charset="0"/>
              </a:defRPr>
            </a:lvl1pPr>
          </a:lstStyle>
          <a:p>
            <a:pPr>
              <a:defRPr/>
            </a:pPr>
            <a:endParaRPr lang="en-US" dirty="0"/>
          </a:p>
        </p:txBody>
      </p:sp>
      <p:sp>
        <p:nvSpPr>
          <p:cNvPr id="6" name="Footer Placeholder 4"/>
          <p:cNvSpPr>
            <a:spLocks noGrp="1"/>
          </p:cNvSpPr>
          <p:nvPr>
            <p:ph type="ftr" sz="quarter" idx="15"/>
          </p:nvPr>
        </p:nvSpPr>
        <p:spPr>
          <a:xfrm>
            <a:off x="4165600" y="6264275"/>
            <a:ext cx="3860800" cy="501650"/>
          </a:xfrm>
        </p:spPr>
        <p:txBody>
          <a:bodyPr/>
          <a:lstStyle>
            <a:lvl1pPr>
              <a:defRPr b="1">
                <a:solidFill>
                  <a:srgbClr val="223264"/>
                </a:solidFill>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6"/>
          </p:nvPr>
        </p:nvSpPr>
        <p:spPr>
          <a:xfrm>
            <a:off x="8737600" y="6256338"/>
            <a:ext cx="2844800" cy="501650"/>
          </a:xfrm>
        </p:spPr>
        <p:txBody>
          <a:bodyPr/>
          <a:lstStyle>
            <a:lvl1pPr>
              <a:defRPr b="1">
                <a:solidFill>
                  <a:srgbClr val="223264"/>
                </a:solidFill>
                <a:latin typeface="Arial" panose="020B0604020202020204" pitchFamily="34" charset="0"/>
              </a:defRPr>
            </a:lvl1pPr>
          </a:lstStyle>
          <a:p>
            <a:pPr>
              <a:defRPr/>
            </a:pPr>
            <a:fld id="{401F9D1E-B3A3-4313-A130-75501FFE761F}" type="slidenum">
              <a:rPr lang="en-US" altLang="en-US"/>
              <a:pPr>
                <a:defRPr/>
              </a:pPr>
              <a:t>‹#›</a:t>
            </a:fld>
            <a:endParaRPr lang="en-US" altLang="en-US" dirty="0"/>
          </a:p>
        </p:txBody>
      </p:sp>
    </p:spTree>
    <p:extLst>
      <p:ext uri="{BB962C8B-B14F-4D97-AF65-F5344CB8AC3E}">
        <p14:creationId xmlns:p14="http://schemas.microsoft.com/office/powerpoint/2010/main" val="1268114054"/>
      </p:ext>
    </p:extLst>
  </p:cSld>
  <p:clrMapOvr>
    <a:masterClrMapping/>
  </p:clrMapOvr>
  <mc:AlternateContent xmlns:mc="http://schemas.openxmlformats.org/markup-compatibility/2006" xmlns:p14="http://schemas.microsoft.com/office/powerpoint/2010/main">
    <mc:Choice Requires="p14">
      <p:transition spd="slow" p14:dur="1500" advTm="105000"/>
    </mc:Choice>
    <mc:Fallback xmlns="">
      <p:transition spd="slow" advTm="105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0" y="-14288"/>
            <a:ext cx="12192000" cy="1143001"/>
            <a:chOff x="0" y="-14785"/>
            <a:chExt cx="9144000" cy="1143000"/>
          </a:xfrm>
        </p:grpSpPr>
        <p:sp>
          <p:nvSpPr>
            <p:cNvPr id="5" name="Rectangle 4"/>
            <p:cNvSpPr/>
            <p:nvPr userDrawn="1"/>
          </p:nvSpPr>
          <p:spPr>
            <a:xfrm>
              <a:off x="0" y="-14785"/>
              <a:ext cx="9144000" cy="1143000"/>
            </a:xfrm>
            <a:prstGeom prst="rect">
              <a:avLst/>
            </a:prstGeom>
            <a:gradFill flip="none" rotWithShape="1">
              <a:gsLst>
                <a:gs pos="0">
                  <a:schemeClr val="bg1">
                    <a:alpha val="0"/>
                  </a:schemeClr>
                </a:gs>
                <a:gs pos="45000">
                  <a:srgbClr val="002060">
                    <a:alpha val="25000"/>
                  </a:srgbClr>
                </a:gs>
                <a:gs pos="25000">
                  <a:schemeClr val="bg1">
                    <a:alpha val="0"/>
                  </a:schemeClr>
                </a:gs>
                <a:gs pos="100000">
                  <a:srgbClr val="002060">
                    <a:lumMod val="100000"/>
                    <a:alpha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128541"/>
              <a:ext cx="2043545" cy="9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idx="1"/>
          </p:nvPr>
        </p:nvSpPr>
        <p:spPr>
          <a:xfrm>
            <a:off x="609600" y="1600203"/>
            <a:ext cx="10972800" cy="4525963"/>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3657600" y="3175"/>
            <a:ext cx="8534400" cy="1143000"/>
          </a:xfrm>
          <a:prstGeom prst="rect">
            <a:avLst/>
          </a:prstGeom>
        </p:spPr>
        <p:txBody>
          <a:bodyPr>
            <a:normAutofit/>
          </a:bodyPr>
          <a:lstStyle>
            <a:lvl1pPr>
              <a:defRPr sz="2700"/>
            </a:lvl1pPr>
          </a:lstStyle>
          <a:p>
            <a:r>
              <a:rPr lang="en-US"/>
              <a:t>Click to edit Master title style</a:t>
            </a:r>
            <a:endParaRPr lang="en-US" dirty="0"/>
          </a:p>
        </p:txBody>
      </p:sp>
      <p:sp>
        <p:nvSpPr>
          <p:cNvPr id="7" name="Footer Placeholder 4"/>
          <p:cNvSpPr>
            <a:spLocks noGrp="1"/>
          </p:cNvSpPr>
          <p:nvPr>
            <p:ph type="ftr" sz="quarter" idx="10"/>
          </p:nvPr>
        </p:nvSpPr>
        <p:spPr>
          <a:xfrm>
            <a:off x="4165601" y="6492878"/>
            <a:ext cx="3860801" cy="365125"/>
          </a:xfrm>
        </p:spPr>
        <p:txBody>
          <a:bodyPr/>
          <a:lstStyle>
            <a:lvl1pPr>
              <a:defRPr>
                <a:solidFill>
                  <a:srgbClr val="000000"/>
                </a:solidFill>
                <a:latin typeface="Arial" panose="020B0604020202020204" pitchFamily="34" charset="0"/>
                <a:cs typeface="Arial" panose="020B0604020202020204" pitchFamily="34" charset="0"/>
              </a:defRPr>
            </a:lvl1pPr>
          </a:lstStyle>
          <a:p>
            <a:endParaRPr lang="en-US" dirty="0"/>
          </a:p>
        </p:txBody>
      </p:sp>
      <p:sp>
        <p:nvSpPr>
          <p:cNvPr id="8" name="Slide Number Placeholder 5"/>
          <p:cNvSpPr>
            <a:spLocks noGrp="1"/>
          </p:cNvSpPr>
          <p:nvPr>
            <p:ph type="sldNum" sz="quarter" idx="11"/>
          </p:nvPr>
        </p:nvSpPr>
        <p:spPr>
          <a:xfrm>
            <a:off x="9347200" y="6492878"/>
            <a:ext cx="2844800" cy="365125"/>
          </a:xfrm>
        </p:spPr>
        <p:txBody>
          <a:bodyPr/>
          <a:lstStyle>
            <a:lvl1pPr>
              <a:defRPr>
                <a:solidFill>
                  <a:srgbClr val="223264"/>
                </a:solidFill>
              </a:defRPr>
            </a:lvl1pPr>
          </a:lstStyle>
          <a:p>
            <a:fld id="{DA6A87ED-13C7-44AD-A6FB-DFEB0E3BFCDE}" type="slidenum">
              <a:rPr lang="en-US" smtClean="0"/>
              <a:pPr/>
              <a:t>‹#›</a:t>
            </a:fld>
            <a:endParaRPr lang="en-US" dirty="0"/>
          </a:p>
        </p:txBody>
      </p:sp>
      <p:sp>
        <p:nvSpPr>
          <p:cNvPr id="10" name="Footer Placeholder 4"/>
          <p:cNvSpPr txBox="1">
            <a:spLocks/>
          </p:cNvSpPr>
          <p:nvPr/>
        </p:nvSpPr>
        <p:spPr>
          <a:xfrm>
            <a:off x="2" y="6492878"/>
            <a:ext cx="3860801"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spTree>
    <p:extLst>
      <p:ext uri="{BB962C8B-B14F-4D97-AF65-F5344CB8AC3E}">
        <p14:creationId xmlns:p14="http://schemas.microsoft.com/office/powerpoint/2010/main" val="2728352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0" y="-14288"/>
            <a:ext cx="12192000" cy="1143001"/>
            <a:chOff x="0" y="-14785"/>
            <a:chExt cx="9144000" cy="1143000"/>
          </a:xfrm>
        </p:grpSpPr>
        <p:sp>
          <p:nvSpPr>
            <p:cNvPr id="5" name="Rectangle 4"/>
            <p:cNvSpPr/>
            <p:nvPr userDrawn="1"/>
          </p:nvSpPr>
          <p:spPr>
            <a:xfrm>
              <a:off x="0" y="-14785"/>
              <a:ext cx="9144000" cy="1143000"/>
            </a:xfrm>
            <a:prstGeom prst="rect">
              <a:avLst/>
            </a:prstGeom>
            <a:gradFill flip="none" rotWithShape="1">
              <a:gsLst>
                <a:gs pos="0">
                  <a:schemeClr val="bg1">
                    <a:alpha val="0"/>
                  </a:schemeClr>
                </a:gs>
                <a:gs pos="45000">
                  <a:srgbClr val="002060">
                    <a:alpha val="25000"/>
                  </a:srgbClr>
                </a:gs>
                <a:gs pos="25000">
                  <a:schemeClr val="bg1">
                    <a:alpha val="0"/>
                  </a:schemeClr>
                </a:gs>
                <a:gs pos="100000">
                  <a:srgbClr val="002060">
                    <a:lumMod val="100000"/>
                    <a:alpha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128541"/>
              <a:ext cx="2043545" cy="9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idx="1"/>
          </p:nvPr>
        </p:nvSpPr>
        <p:spPr>
          <a:xfrm>
            <a:off x="609600" y="1600201"/>
            <a:ext cx="10972800" cy="4525963"/>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3657600" y="3175"/>
            <a:ext cx="8534400" cy="1143000"/>
          </a:xfrm>
          <a:prstGeom prst="rect">
            <a:avLst/>
          </a:prstGeom>
        </p:spPr>
        <p:txBody>
          <a:bodyPr>
            <a:normAutofit/>
          </a:bodyPr>
          <a:lstStyle>
            <a:lvl1pPr>
              <a:defRPr sz="3600"/>
            </a:lvl1pPr>
          </a:lstStyle>
          <a:p>
            <a:r>
              <a:rPr lang="en-US"/>
              <a:t>Click to edit Master title style</a:t>
            </a:r>
            <a:endParaRPr lang="en-US" dirty="0"/>
          </a:p>
        </p:txBody>
      </p:sp>
      <p:sp>
        <p:nvSpPr>
          <p:cNvPr id="7" name="Footer Placeholder 4"/>
          <p:cNvSpPr>
            <a:spLocks noGrp="1"/>
          </p:cNvSpPr>
          <p:nvPr>
            <p:ph type="ftr" sz="quarter" idx="10"/>
          </p:nvPr>
        </p:nvSpPr>
        <p:spPr>
          <a:xfrm>
            <a:off x="4165600" y="6492876"/>
            <a:ext cx="3860801" cy="365125"/>
          </a:xfrm>
        </p:spPr>
        <p:txBody>
          <a:bodyPr/>
          <a:lstStyle>
            <a:lvl1pPr>
              <a:defRPr>
                <a:solidFill>
                  <a:srgbClr val="000000"/>
                </a:solidFill>
                <a:latin typeface="Arial" panose="020B0604020202020204" pitchFamily="34" charset="0"/>
                <a:cs typeface="Arial" panose="020B0604020202020204" pitchFamily="34" charset="0"/>
              </a:defRPr>
            </a:lvl1pPr>
          </a:lstStyle>
          <a:p>
            <a:endParaRPr lang="en-US" dirty="0"/>
          </a:p>
        </p:txBody>
      </p:sp>
      <p:sp>
        <p:nvSpPr>
          <p:cNvPr id="8" name="Slide Number Placeholder 5"/>
          <p:cNvSpPr>
            <a:spLocks noGrp="1"/>
          </p:cNvSpPr>
          <p:nvPr>
            <p:ph type="sldNum" sz="quarter" idx="11"/>
          </p:nvPr>
        </p:nvSpPr>
        <p:spPr>
          <a:xfrm>
            <a:off x="9347200" y="6492876"/>
            <a:ext cx="2844800" cy="365125"/>
          </a:xfrm>
        </p:spPr>
        <p:txBody>
          <a:bodyPr/>
          <a:lstStyle>
            <a:lvl1pPr>
              <a:defRPr>
                <a:solidFill>
                  <a:srgbClr val="223264"/>
                </a:solidFill>
              </a:defRPr>
            </a:lvl1pPr>
          </a:lstStyle>
          <a:p>
            <a:fld id="{F5DFE7D2-B5A6-415F-AB98-5C760E3C03B9}" type="slidenum">
              <a:rPr lang="en-US" smtClean="0"/>
              <a:pPr/>
              <a:t>‹#›</a:t>
            </a:fld>
            <a:endParaRPr lang="en-US" dirty="0"/>
          </a:p>
        </p:txBody>
      </p:sp>
      <p:sp>
        <p:nvSpPr>
          <p:cNvPr id="10" name="Footer Placeholder 4"/>
          <p:cNvSpPr txBox="1">
            <a:spLocks/>
          </p:cNvSpPr>
          <p:nvPr/>
        </p:nvSpPr>
        <p:spPr>
          <a:xfrm>
            <a:off x="1" y="6492876"/>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Tree>
    <p:extLst>
      <p:ext uri="{BB962C8B-B14F-4D97-AF65-F5344CB8AC3E}">
        <p14:creationId xmlns:p14="http://schemas.microsoft.com/office/powerpoint/2010/main" val="2962536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1221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1600201"/>
            <a:ext cx="10972800" cy="4525963"/>
          </a:xfrm>
          <a:prstGeom prst="rect">
            <a:avLst/>
          </a:prstGeom>
        </p:spPr>
        <p:txBody>
          <a:bodyPr/>
          <a:lstStyle>
            <a:lvl1pPr>
              <a:defRPr>
                <a:solidFill>
                  <a:srgbClr val="223264"/>
                </a:solidFill>
                <a:latin typeface="Georgia" panose="02040502050405020303" pitchFamily="18" charset="0"/>
                <a:cs typeface="Arial" pitchFamily="34" charset="0"/>
              </a:defRPr>
            </a:lvl1pPr>
            <a:lvl2pPr>
              <a:defRPr>
                <a:solidFill>
                  <a:srgbClr val="223264"/>
                </a:solidFill>
                <a:latin typeface="Georgia" panose="02040502050405020303" pitchFamily="18" charset="0"/>
                <a:cs typeface="Arial" pitchFamily="34" charset="0"/>
              </a:defRPr>
            </a:lvl2pPr>
            <a:lvl3pPr>
              <a:defRPr>
                <a:solidFill>
                  <a:srgbClr val="223264"/>
                </a:solidFill>
                <a:latin typeface="Georgia" panose="02040502050405020303" pitchFamily="18" charset="0"/>
                <a:cs typeface="Arial" pitchFamily="34" charset="0"/>
              </a:defRPr>
            </a:lvl3pPr>
            <a:lvl4pPr>
              <a:defRPr>
                <a:solidFill>
                  <a:srgbClr val="223264"/>
                </a:solidFill>
                <a:latin typeface="Georgia" panose="02040502050405020303" pitchFamily="18" charset="0"/>
                <a:cs typeface="Arial" pitchFamily="34" charset="0"/>
              </a:defRPr>
            </a:lvl4pPr>
            <a:lvl5pPr>
              <a:defRPr>
                <a:solidFill>
                  <a:srgbClr val="223264"/>
                </a:solidFill>
                <a:latin typeface="Georgia" panose="02040502050405020303" pitchFamily="18"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3"/>
          </p:nvPr>
        </p:nvSpPr>
        <p:spPr>
          <a:xfrm>
            <a:off x="3556000" y="51816"/>
            <a:ext cx="5486400" cy="1066800"/>
          </a:xfrm>
          <a:prstGeom prst="rect">
            <a:avLst/>
          </a:prstGeom>
        </p:spPr>
        <p:txBody>
          <a:bodyPr/>
          <a:lstStyle>
            <a:lvl1pPr marL="0" indent="0">
              <a:buNone/>
              <a:defRPr b="1">
                <a:solidFill>
                  <a:srgbClr val="223264"/>
                </a:solidFill>
                <a:latin typeface="Georgia" panose="02040502050405020303" pitchFamily="18"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p:txBody>
      </p:sp>
      <p:sp>
        <p:nvSpPr>
          <p:cNvPr id="5" name="Date Placeholder 3"/>
          <p:cNvSpPr>
            <a:spLocks noGrp="1"/>
          </p:cNvSpPr>
          <p:nvPr>
            <p:ph type="dt" sz="half" idx="14"/>
          </p:nvPr>
        </p:nvSpPr>
        <p:spPr>
          <a:xfrm>
            <a:off x="609600" y="6264275"/>
            <a:ext cx="2844800" cy="501650"/>
          </a:xfrm>
        </p:spPr>
        <p:txBody>
          <a:bodyPr/>
          <a:lstStyle>
            <a:lvl1pPr>
              <a:defRPr sz="1100" b="1" dirty="0" smtClean="0">
                <a:solidFill>
                  <a:srgbClr val="223264"/>
                </a:solidFill>
                <a:latin typeface="Georgia" panose="02040502050405020303" pitchFamily="18" charset="0"/>
                <a:cs typeface="Arial" pitchFamily="34" charset="0"/>
              </a:defRPr>
            </a:lvl1pPr>
          </a:lstStyle>
          <a:p>
            <a:pPr>
              <a:defRPr/>
            </a:pPr>
            <a:endParaRPr lang="en-US" dirty="0"/>
          </a:p>
        </p:txBody>
      </p:sp>
      <p:sp>
        <p:nvSpPr>
          <p:cNvPr id="6" name="Footer Placeholder 4"/>
          <p:cNvSpPr>
            <a:spLocks noGrp="1"/>
          </p:cNvSpPr>
          <p:nvPr>
            <p:ph type="ftr" sz="quarter" idx="15"/>
          </p:nvPr>
        </p:nvSpPr>
        <p:spPr>
          <a:xfrm>
            <a:off x="4165600" y="6264275"/>
            <a:ext cx="3860800" cy="501650"/>
          </a:xfrm>
        </p:spPr>
        <p:txBody>
          <a:bodyPr/>
          <a:lstStyle>
            <a:lvl1pPr>
              <a:defRPr sz="1100" b="1" dirty="0" smtClean="0">
                <a:solidFill>
                  <a:srgbClr val="223264"/>
                </a:solidFill>
                <a:latin typeface="Georgia" panose="02040502050405020303" pitchFamily="18" charset="0"/>
                <a:cs typeface="Arial" pitchFamily="34" charset="0"/>
              </a:defRPr>
            </a:lvl1pPr>
          </a:lstStyle>
          <a:p>
            <a:pPr>
              <a:defRPr/>
            </a:pPr>
            <a:endParaRPr lang="en-US" dirty="0"/>
          </a:p>
        </p:txBody>
      </p:sp>
      <p:sp>
        <p:nvSpPr>
          <p:cNvPr id="7" name="Slide Number Placeholder 5"/>
          <p:cNvSpPr>
            <a:spLocks noGrp="1"/>
          </p:cNvSpPr>
          <p:nvPr>
            <p:ph type="sldNum" sz="quarter" idx="16"/>
          </p:nvPr>
        </p:nvSpPr>
        <p:spPr>
          <a:xfrm>
            <a:off x="8737600" y="6256338"/>
            <a:ext cx="2844800" cy="501650"/>
          </a:xfrm>
        </p:spPr>
        <p:txBody>
          <a:bodyPr/>
          <a:lstStyle>
            <a:lvl1pPr>
              <a:defRPr sz="1100" b="1">
                <a:solidFill>
                  <a:srgbClr val="223264"/>
                </a:solidFill>
                <a:latin typeface="Georgia" panose="02040502050405020303" pitchFamily="18" charset="0"/>
              </a:defRPr>
            </a:lvl1pPr>
          </a:lstStyle>
          <a:p>
            <a:pPr>
              <a:defRPr/>
            </a:pPr>
            <a:fld id="{640E8B94-4999-45E0-99F3-CE64F0BCFACF}" type="slidenum">
              <a:rPr lang="en-US" altLang="en-US" smtClean="0"/>
              <a:pPr>
                <a:defRPr/>
              </a:pPr>
              <a:t>‹#›</a:t>
            </a:fld>
            <a:endParaRPr lang="en-US" altLang="en-US" dirty="0"/>
          </a:p>
        </p:txBody>
      </p:sp>
    </p:spTree>
    <p:extLst>
      <p:ext uri="{BB962C8B-B14F-4D97-AF65-F5344CB8AC3E}">
        <p14:creationId xmlns:p14="http://schemas.microsoft.com/office/powerpoint/2010/main" val="41936442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17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982650"/>
            <a:ext cx="10363200" cy="1470025"/>
          </a:xfrm>
          <a:prstGeom prst="rect">
            <a:avLst/>
          </a:prstGeom>
        </p:spPr>
        <p:txBody>
          <a:bodyPr/>
          <a:lstStyle>
            <a:lvl1pPr>
              <a:defRPr>
                <a:solidFill>
                  <a:srgbClr val="223264"/>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914400" y="3505200"/>
            <a:ext cx="10261600" cy="1371600"/>
          </a:xfrm>
          <a:prstGeom prst="rect">
            <a:avLst/>
          </a:prstGeom>
        </p:spPr>
        <p:txBody>
          <a:bodyPr/>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2800" baseline="0">
                <a:solidFill>
                  <a:srgbClr val="223264"/>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944175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1221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1600201"/>
            <a:ext cx="10972800" cy="4525963"/>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3"/>
          </p:nvPr>
        </p:nvSpPr>
        <p:spPr>
          <a:xfrm>
            <a:off x="3556000" y="51816"/>
            <a:ext cx="5486400" cy="1066800"/>
          </a:xfrm>
          <a:prstGeom prst="rect">
            <a:avLst/>
          </a:prstGeom>
        </p:spPr>
        <p:txBody>
          <a:bodyPr/>
          <a:lstStyle>
            <a:lvl1pPr marL="0" indent="0">
              <a:buNone/>
              <a:defRPr b="1">
                <a:solidFill>
                  <a:srgbClr val="223264"/>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p:txBody>
      </p:sp>
      <p:sp>
        <p:nvSpPr>
          <p:cNvPr id="5" name="Date Placeholder 3"/>
          <p:cNvSpPr>
            <a:spLocks noGrp="1"/>
          </p:cNvSpPr>
          <p:nvPr>
            <p:ph type="dt" sz="half" idx="14"/>
          </p:nvPr>
        </p:nvSpPr>
        <p:spPr>
          <a:xfrm>
            <a:off x="609600" y="6264275"/>
            <a:ext cx="2844800" cy="501650"/>
          </a:xfrm>
        </p:spPr>
        <p:txBody>
          <a:bodyPr/>
          <a:lstStyle>
            <a:lvl1pPr>
              <a:defRPr b="1">
                <a:solidFill>
                  <a:srgbClr val="223264"/>
                </a:solidFill>
                <a:latin typeface="Arial" pitchFamily="34" charset="0"/>
                <a:cs typeface="Arial" pitchFamily="34" charset="0"/>
              </a:defRPr>
            </a:lvl1pPr>
          </a:lstStyle>
          <a:p>
            <a:pPr>
              <a:defRPr/>
            </a:pPr>
            <a:endParaRPr lang="en-US" dirty="0"/>
          </a:p>
        </p:txBody>
      </p:sp>
      <p:sp>
        <p:nvSpPr>
          <p:cNvPr id="6" name="Footer Placeholder 4"/>
          <p:cNvSpPr>
            <a:spLocks noGrp="1"/>
          </p:cNvSpPr>
          <p:nvPr>
            <p:ph type="ftr" sz="quarter" idx="15"/>
          </p:nvPr>
        </p:nvSpPr>
        <p:spPr>
          <a:xfrm>
            <a:off x="4165600" y="6264275"/>
            <a:ext cx="3860800" cy="501650"/>
          </a:xfrm>
        </p:spPr>
        <p:txBody>
          <a:bodyPr/>
          <a:lstStyle>
            <a:lvl1pPr>
              <a:defRPr b="1">
                <a:solidFill>
                  <a:srgbClr val="223264"/>
                </a:solidFill>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6"/>
          </p:nvPr>
        </p:nvSpPr>
        <p:spPr>
          <a:xfrm>
            <a:off x="8737600" y="6256338"/>
            <a:ext cx="2844800" cy="501650"/>
          </a:xfrm>
        </p:spPr>
        <p:txBody>
          <a:bodyPr/>
          <a:lstStyle>
            <a:lvl1pPr>
              <a:defRPr b="1">
                <a:solidFill>
                  <a:srgbClr val="223264"/>
                </a:solidFill>
                <a:latin typeface="Arial" panose="020B0604020202020204" pitchFamily="34" charset="0"/>
              </a:defRPr>
            </a:lvl1pPr>
          </a:lstStyle>
          <a:p>
            <a:pPr>
              <a:defRPr/>
            </a:pPr>
            <a:fld id="{525DC546-2BCE-48B3-8447-B1746925776D}" type="slidenum">
              <a:rPr lang="en-US" altLang="en-US"/>
              <a:pPr>
                <a:defRPr/>
              </a:pPr>
              <a:t>‹#›</a:t>
            </a:fld>
            <a:endParaRPr lang="en-US" altLang="en-US" dirty="0"/>
          </a:p>
        </p:txBody>
      </p:sp>
    </p:spTree>
    <p:extLst>
      <p:ext uri="{BB962C8B-B14F-4D97-AF65-F5344CB8AC3E}">
        <p14:creationId xmlns:p14="http://schemas.microsoft.com/office/powerpoint/2010/main" val="13259099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1221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1600201"/>
            <a:ext cx="5080000" cy="4525963"/>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3"/>
          </p:nvPr>
        </p:nvSpPr>
        <p:spPr>
          <a:xfrm>
            <a:off x="6400800" y="1600200"/>
            <a:ext cx="5384800" cy="4419600"/>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4"/>
          </p:nvPr>
        </p:nvSpPr>
        <p:spPr>
          <a:xfrm>
            <a:off x="3556000" y="54864"/>
            <a:ext cx="5384800" cy="1066800"/>
          </a:xfrm>
          <a:prstGeom prst="rect">
            <a:avLst/>
          </a:prstGeom>
        </p:spPr>
        <p:txBody>
          <a:bodyPr/>
          <a:lstStyle>
            <a:lvl1pPr marL="0" indent="0">
              <a:buNone/>
              <a:defRPr b="1">
                <a:solidFill>
                  <a:srgbClr val="223264"/>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p:txBody>
      </p:sp>
      <p:sp>
        <p:nvSpPr>
          <p:cNvPr id="6" name="Date Placeholder 3"/>
          <p:cNvSpPr>
            <a:spLocks noGrp="1"/>
          </p:cNvSpPr>
          <p:nvPr>
            <p:ph type="dt" sz="half" idx="15"/>
          </p:nvPr>
        </p:nvSpPr>
        <p:spPr>
          <a:xfrm>
            <a:off x="609600" y="6283325"/>
            <a:ext cx="2844800" cy="501650"/>
          </a:xfrm>
        </p:spPr>
        <p:txBody>
          <a:bodyPr/>
          <a:lstStyle>
            <a:lvl1pPr>
              <a:defRPr b="1">
                <a:solidFill>
                  <a:srgbClr val="223264"/>
                </a:solidFill>
                <a:latin typeface="Arial" pitchFamily="34" charset="0"/>
                <a:cs typeface="Arial" pitchFamily="34" charset="0"/>
              </a:defRPr>
            </a:lvl1pPr>
          </a:lstStyle>
          <a:p>
            <a:pPr>
              <a:defRPr/>
            </a:pPr>
            <a:endParaRPr lang="en-US" dirty="0"/>
          </a:p>
        </p:txBody>
      </p:sp>
      <p:sp>
        <p:nvSpPr>
          <p:cNvPr id="7" name="Footer Placeholder 4"/>
          <p:cNvSpPr>
            <a:spLocks noGrp="1"/>
          </p:cNvSpPr>
          <p:nvPr>
            <p:ph type="ftr" sz="quarter" idx="16"/>
          </p:nvPr>
        </p:nvSpPr>
        <p:spPr>
          <a:xfrm>
            <a:off x="4165600" y="6283325"/>
            <a:ext cx="3860800" cy="501650"/>
          </a:xfrm>
        </p:spPr>
        <p:txBody>
          <a:bodyPr/>
          <a:lstStyle>
            <a:lvl1pPr>
              <a:defRPr b="1">
                <a:solidFill>
                  <a:srgbClr val="223264"/>
                </a:solidFill>
                <a:latin typeface="Arial" pitchFamily="34" charset="0"/>
                <a:cs typeface="Arial" pitchFamily="34" charset="0"/>
              </a:defRPr>
            </a:lvl1pPr>
          </a:lstStyle>
          <a:p>
            <a:pPr>
              <a:defRPr/>
            </a:pPr>
            <a:endParaRPr lang="en-US" dirty="0"/>
          </a:p>
        </p:txBody>
      </p:sp>
      <p:sp>
        <p:nvSpPr>
          <p:cNvPr id="8" name="Slide Number Placeholder 5"/>
          <p:cNvSpPr>
            <a:spLocks noGrp="1"/>
          </p:cNvSpPr>
          <p:nvPr>
            <p:ph type="sldNum" sz="quarter" idx="17"/>
          </p:nvPr>
        </p:nvSpPr>
        <p:spPr>
          <a:xfrm>
            <a:off x="8737600" y="6283325"/>
            <a:ext cx="2844800" cy="501650"/>
          </a:xfrm>
        </p:spPr>
        <p:txBody>
          <a:bodyPr/>
          <a:lstStyle>
            <a:lvl1pPr>
              <a:defRPr b="1">
                <a:solidFill>
                  <a:srgbClr val="223264"/>
                </a:solidFill>
                <a:latin typeface="Arial" panose="020B0604020202020204" pitchFamily="34" charset="0"/>
              </a:defRPr>
            </a:lvl1pPr>
          </a:lstStyle>
          <a:p>
            <a:pPr>
              <a:defRPr/>
            </a:pPr>
            <a:fld id="{046E1927-845E-4631-8D9C-02CE5A9E2654}" type="slidenum">
              <a:rPr lang="en-US" altLang="en-US"/>
              <a:pPr>
                <a:defRPr/>
              </a:pPr>
              <a:t>‹#›</a:t>
            </a:fld>
            <a:endParaRPr lang="en-US" altLang="en-US" dirty="0"/>
          </a:p>
        </p:txBody>
      </p:sp>
    </p:spTree>
    <p:extLst>
      <p:ext uri="{BB962C8B-B14F-4D97-AF65-F5344CB8AC3E}">
        <p14:creationId xmlns:p14="http://schemas.microsoft.com/office/powerpoint/2010/main" val="3031377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0" y="-14288"/>
            <a:ext cx="12192000" cy="1143001"/>
            <a:chOff x="0" y="-14785"/>
            <a:chExt cx="9144000" cy="1143000"/>
          </a:xfrm>
        </p:grpSpPr>
        <p:sp>
          <p:nvSpPr>
            <p:cNvPr id="5" name="Rectangle 4"/>
            <p:cNvSpPr/>
            <p:nvPr userDrawn="1"/>
          </p:nvSpPr>
          <p:spPr>
            <a:xfrm>
              <a:off x="0" y="-14785"/>
              <a:ext cx="9144000" cy="1143000"/>
            </a:xfrm>
            <a:prstGeom prst="rect">
              <a:avLst/>
            </a:prstGeom>
            <a:gradFill flip="none" rotWithShape="1">
              <a:gsLst>
                <a:gs pos="0">
                  <a:schemeClr val="bg1">
                    <a:alpha val="0"/>
                  </a:schemeClr>
                </a:gs>
                <a:gs pos="45000">
                  <a:srgbClr val="002060">
                    <a:alpha val="25000"/>
                  </a:srgbClr>
                </a:gs>
                <a:gs pos="25000">
                  <a:schemeClr val="bg1">
                    <a:alpha val="0"/>
                  </a:schemeClr>
                </a:gs>
                <a:gs pos="100000">
                  <a:srgbClr val="002060">
                    <a:lumMod val="100000"/>
                    <a:alpha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128541"/>
              <a:ext cx="2043545" cy="9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idx="1"/>
          </p:nvPr>
        </p:nvSpPr>
        <p:spPr>
          <a:xfrm>
            <a:off x="609600" y="1600201"/>
            <a:ext cx="10972800" cy="4525963"/>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3657600" y="3175"/>
            <a:ext cx="8534400" cy="1143000"/>
          </a:xfrm>
          <a:prstGeom prst="rect">
            <a:avLst/>
          </a:prstGeom>
        </p:spPr>
        <p:txBody>
          <a:bodyPr>
            <a:normAutofit/>
          </a:bodyPr>
          <a:lstStyle>
            <a:lvl1pPr>
              <a:defRPr sz="3600"/>
            </a:lvl1pPr>
          </a:lstStyle>
          <a:p>
            <a:r>
              <a:rPr lang="en-US"/>
              <a:t>Click to edit Master title style</a:t>
            </a:r>
            <a:endParaRPr lang="en-US" dirty="0"/>
          </a:p>
        </p:txBody>
      </p:sp>
      <p:sp>
        <p:nvSpPr>
          <p:cNvPr id="7" name="Footer Placeholder 4"/>
          <p:cNvSpPr>
            <a:spLocks noGrp="1"/>
          </p:cNvSpPr>
          <p:nvPr>
            <p:ph type="ftr" sz="quarter" idx="10"/>
          </p:nvPr>
        </p:nvSpPr>
        <p:spPr>
          <a:xfrm>
            <a:off x="-23283" y="6492876"/>
            <a:ext cx="3860801" cy="365125"/>
          </a:xfrm>
        </p:spPr>
        <p:txBody>
          <a:bodyPr/>
          <a:lstStyle>
            <a:lvl1pPr>
              <a:defRPr>
                <a:solidFill>
                  <a:srgbClr val="223264"/>
                </a:solidFill>
                <a:latin typeface="Georgia" panose="02040502050405020303" pitchFamily="18" charset="0"/>
              </a:defRPr>
            </a:lvl1pPr>
          </a:lstStyle>
          <a:p>
            <a:endParaRPr lang="en-US" dirty="0"/>
          </a:p>
        </p:txBody>
      </p:sp>
      <p:sp>
        <p:nvSpPr>
          <p:cNvPr id="8" name="Slide Number Placeholder 5"/>
          <p:cNvSpPr>
            <a:spLocks noGrp="1"/>
          </p:cNvSpPr>
          <p:nvPr>
            <p:ph type="sldNum" sz="quarter" idx="11"/>
          </p:nvPr>
        </p:nvSpPr>
        <p:spPr>
          <a:xfrm>
            <a:off x="9347200" y="6492876"/>
            <a:ext cx="2844800" cy="365125"/>
          </a:xfrm>
        </p:spPr>
        <p:txBody>
          <a:bodyPr/>
          <a:lstStyle>
            <a:lvl1pPr>
              <a:defRPr>
                <a:solidFill>
                  <a:srgbClr val="223264"/>
                </a:solidFill>
              </a:defRPr>
            </a:lvl1pPr>
          </a:lstStyle>
          <a:p>
            <a:fld id="{1842D376-89E1-4BAB-BF61-6F84EF0199BC}" type="slidenum">
              <a:rPr lang="en-US" smtClean="0"/>
              <a:t>‹#›</a:t>
            </a:fld>
            <a:endParaRPr lang="en-US" dirty="0"/>
          </a:p>
        </p:txBody>
      </p:sp>
    </p:spTree>
    <p:extLst>
      <p:ext uri="{BB962C8B-B14F-4D97-AF65-F5344CB8AC3E}">
        <p14:creationId xmlns:p14="http://schemas.microsoft.com/office/powerpoint/2010/main" val="36453776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17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982650"/>
            <a:ext cx="10363200" cy="1470025"/>
          </a:xfrm>
          <a:prstGeom prst="rect">
            <a:avLst/>
          </a:prstGeom>
        </p:spPr>
        <p:txBody>
          <a:bodyPr/>
          <a:lstStyle>
            <a:lvl1pPr>
              <a:defRPr>
                <a:solidFill>
                  <a:srgbClr val="223264"/>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914400" y="3505200"/>
            <a:ext cx="10261600" cy="1371600"/>
          </a:xfrm>
          <a:prstGeom prst="rect">
            <a:avLst/>
          </a:prstGeom>
        </p:spPr>
        <p:txBody>
          <a:bodyPr/>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2800" baseline="0">
                <a:solidFill>
                  <a:srgbClr val="223264"/>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31221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10584" y="0"/>
            <a:ext cx="12192000" cy="1143000"/>
            <a:chOff x="8467" y="0"/>
            <a:chExt cx="9144000" cy="1143000"/>
          </a:xfrm>
        </p:grpSpPr>
        <p:sp>
          <p:nvSpPr>
            <p:cNvPr id="6" name="Rectangle 5"/>
            <p:cNvSpPr/>
            <p:nvPr userDrawn="1"/>
          </p:nvSpPr>
          <p:spPr>
            <a:xfrm>
              <a:off x="8467" y="0"/>
              <a:ext cx="9144000" cy="1143000"/>
            </a:xfrm>
            <a:prstGeom prst="rect">
              <a:avLst/>
            </a:prstGeom>
            <a:gradFill flip="none" rotWithShape="1">
              <a:gsLst>
                <a:gs pos="0">
                  <a:schemeClr val="bg1">
                    <a:alpha val="0"/>
                  </a:schemeClr>
                </a:gs>
                <a:gs pos="45000">
                  <a:srgbClr val="002060">
                    <a:alpha val="25000"/>
                  </a:srgbClr>
                </a:gs>
                <a:gs pos="25000">
                  <a:schemeClr val="bg1">
                    <a:alpha val="0"/>
                  </a:schemeClr>
                </a:gs>
                <a:gs pos="100000">
                  <a:srgbClr val="002060">
                    <a:lumMod val="100000"/>
                    <a:alpha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128541"/>
              <a:ext cx="2043545" cy="9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3657600" y="3175"/>
            <a:ext cx="8534400" cy="1143000"/>
          </a:xfrm>
        </p:spPr>
        <p:txBody>
          <a:bodyPr>
            <a:normAutofit/>
          </a:bodyPr>
          <a:lstStyle>
            <a:lvl1pPr>
              <a:defRPr sz="3600"/>
            </a:lvl1pPr>
          </a:lstStyle>
          <a:p>
            <a:r>
              <a:rPr lang="en-US"/>
              <a:t>Click to edit Master title style</a:t>
            </a:r>
            <a:endParaRPr lang="en-US" dirty="0"/>
          </a:p>
        </p:txBody>
      </p:sp>
      <p:sp>
        <p:nvSpPr>
          <p:cNvPr id="8" name="Footer Placeholder 5"/>
          <p:cNvSpPr>
            <a:spLocks noGrp="1"/>
          </p:cNvSpPr>
          <p:nvPr>
            <p:ph type="ftr" sz="quarter" idx="10"/>
          </p:nvPr>
        </p:nvSpPr>
        <p:spPr>
          <a:xfrm>
            <a:off x="0" y="6492876"/>
            <a:ext cx="3860800" cy="365125"/>
          </a:xfrm>
        </p:spPr>
        <p:txBody>
          <a:bodyPr/>
          <a:lstStyle>
            <a:lvl1pPr>
              <a:defRPr>
                <a:solidFill>
                  <a:srgbClr val="223264"/>
                </a:solidFill>
              </a:defRPr>
            </a:lvl1pPr>
          </a:lstStyle>
          <a:p>
            <a:endParaRPr lang="en-US" dirty="0"/>
          </a:p>
        </p:txBody>
      </p:sp>
      <p:sp>
        <p:nvSpPr>
          <p:cNvPr id="10" name="Slide Number Placeholder 6"/>
          <p:cNvSpPr>
            <a:spLocks noGrp="1"/>
          </p:cNvSpPr>
          <p:nvPr>
            <p:ph type="sldNum" sz="quarter" idx="11"/>
          </p:nvPr>
        </p:nvSpPr>
        <p:spPr>
          <a:xfrm>
            <a:off x="9347200" y="6492876"/>
            <a:ext cx="2844800" cy="365125"/>
          </a:xfrm>
        </p:spPr>
        <p:txBody>
          <a:bodyPr/>
          <a:lstStyle>
            <a:lvl1pPr>
              <a:defRPr>
                <a:solidFill>
                  <a:srgbClr val="223264"/>
                </a:solidFill>
              </a:defRPr>
            </a:lvl1pPr>
          </a:lstStyle>
          <a:p>
            <a:fld id="{DA6A87ED-13C7-44AD-A6FB-DFEB0E3BFCDE}" type="slidenum">
              <a:rPr lang="en-US" smtClean="0"/>
              <a:t>‹#›</a:t>
            </a:fld>
            <a:endParaRPr lang="en-US" dirty="0"/>
          </a:p>
        </p:txBody>
      </p:sp>
    </p:spTree>
    <p:extLst>
      <p:ext uri="{BB962C8B-B14F-4D97-AF65-F5344CB8AC3E}">
        <p14:creationId xmlns:p14="http://schemas.microsoft.com/office/powerpoint/2010/main" val="17372442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1221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1600201"/>
            <a:ext cx="10972800" cy="4525963"/>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3"/>
          </p:nvPr>
        </p:nvSpPr>
        <p:spPr>
          <a:xfrm>
            <a:off x="3556000" y="51816"/>
            <a:ext cx="5486400" cy="1066800"/>
          </a:xfrm>
          <a:prstGeom prst="rect">
            <a:avLst/>
          </a:prstGeom>
        </p:spPr>
        <p:txBody>
          <a:bodyPr/>
          <a:lstStyle>
            <a:lvl1pPr marL="0" indent="0">
              <a:buNone/>
              <a:defRPr b="1">
                <a:solidFill>
                  <a:srgbClr val="223264"/>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p:txBody>
      </p:sp>
      <p:sp>
        <p:nvSpPr>
          <p:cNvPr id="5" name="Date Placeholder 3"/>
          <p:cNvSpPr>
            <a:spLocks noGrp="1"/>
          </p:cNvSpPr>
          <p:nvPr>
            <p:ph type="dt" sz="half" idx="14"/>
          </p:nvPr>
        </p:nvSpPr>
        <p:spPr>
          <a:xfrm>
            <a:off x="609600" y="6264275"/>
            <a:ext cx="2844800" cy="501650"/>
          </a:xfrm>
        </p:spPr>
        <p:txBody>
          <a:bodyPr/>
          <a:lstStyle>
            <a:lvl1pPr>
              <a:defRPr b="1">
                <a:solidFill>
                  <a:srgbClr val="223264"/>
                </a:solidFill>
                <a:latin typeface="Arial" pitchFamily="34" charset="0"/>
                <a:cs typeface="Arial" pitchFamily="34" charset="0"/>
              </a:defRPr>
            </a:lvl1pPr>
          </a:lstStyle>
          <a:p>
            <a:pPr>
              <a:defRPr/>
            </a:pPr>
            <a:endParaRPr lang="en-US" dirty="0"/>
          </a:p>
        </p:txBody>
      </p:sp>
      <p:sp>
        <p:nvSpPr>
          <p:cNvPr id="6" name="Footer Placeholder 4"/>
          <p:cNvSpPr>
            <a:spLocks noGrp="1"/>
          </p:cNvSpPr>
          <p:nvPr>
            <p:ph type="ftr" sz="quarter" idx="15"/>
          </p:nvPr>
        </p:nvSpPr>
        <p:spPr>
          <a:xfrm>
            <a:off x="4165600" y="6264275"/>
            <a:ext cx="3860800" cy="501650"/>
          </a:xfrm>
        </p:spPr>
        <p:txBody>
          <a:bodyPr/>
          <a:lstStyle>
            <a:lvl1pPr>
              <a:defRPr b="1">
                <a:solidFill>
                  <a:srgbClr val="223264"/>
                </a:solidFill>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6"/>
          </p:nvPr>
        </p:nvSpPr>
        <p:spPr>
          <a:xfrm>
            <a:off x="8737600" y="6256338"/>
            <a:ext cx="2844800" cy="501650"/>
          </a:xfrm>
        </p:spPr>
        <p:txBody>
          <a:bodyPr/>
          <a:lstStyle>
            <a:lvl1pPr>
              <a:defRPr b="1">
                <a:solidFill>
                  <a:srgbClr val="223264"/>
                </a:solidFill>
                <a:latin typeface="Arial" panose="020B0604020202020204" pitchFamily="34" charset="0"/>
              </a:defRPr>
            </a:lvl1pPr>
          </a:lstStyle>
          <a:p>
            <a:pPr>
              <a:defRPr/>
            </a:pPr>
            <a:fld id="{F256B297-4521-4233-8845-861B346D6AF5}" type="slidenum">
              <a:rPr lang="en-US" altLang="en-US"/>
              <a:pPr>
                <a:defRPr/>
              </a:pPr>
              <a:t>‹#›</a:t>
            </a:fld>
            <a:endParaRPr lang="en-US" altLang="en-US" dirty="0"/>
          </a:p>
        </p:txBody>
      </p:sp>
    </p:spTree>
    <p:extLst>
      <p:ext uri="{BB962C8B-B14F-4D97-AF65-F5344CB8AC3E}">
        <p14:creationId xmlns:p14="http://schemas.microsoft.com/office/powerpoint/2010/main" val="4419305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1221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1600201"/>
            <a:ext cx="5080000" cy="4525963"/>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3"/>
          </p:nvPr>
        </p:nvSpPr>
        <p:spPr>
          <a:xfrm>
            <a:off x="6400800" y="1600200"/>
            <a:ext cx="5384800" cy="4419600"/>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4"/>
          </p:nvPr>
        </p:nvSpPr>
        <p:spPr>
          <a:xfrm>
            <a:off x="3556000" y="54864"/>
            <a:ext cx="5384800" cy="1066800"/>
          </a:xfrm>
          <a:prstGeom prst="rect">
            <a:avLst/>
          </a:prstGeom>
        </p:spPr>
        <p:txBody>
          <a:bodyPr/>
          <a:lstStyle>
            <a:lvl1pPr marL="0" indent="0">
              <a:buNone/>
              <a:defRPr b="1">
                <a:solidFill>
                  <a:srgbClr val="223264"/>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p:txBody>
      </p:sp>
      <p:sp>
        <p:nvSpPr>
          <p:cNvPr id="6" name="Date Placeholder 3"/>
          <p:cNvSpPr>
            <a:spLocks noGrp="1"/>
          </p:cNvSpPr>
          <p:nvPr>
            <p:ph type="dt" sz="half" idx="15"/>
          </p:nvPr>
        </p:nvSpPr>
        <p:spPr>
          <a:xfrm>
            <a:off x="609600" y="6283325"/>
            <a:ext cx="2844800" cy="501650"/>
          </a:xfrm>
        </p:spPr>
        <p:txBody>
          <a:bodyPr/>
          <a:lstStyle>
            <a:lvl1pPr>
              <a:defRPr b="1">
                <a:solidFill>
                  <a:srgbClr val="223264"/>
                </a:solidFill>
                <a:latin typeface="Arial" pitchFamily="34" charset="0"/>
                <a:cs typeface="Arial" pitchFamily="34" charset="0"/>
              </a:defRPr>
            </a:lvl1pPr>
          </a:lstStyle>
          <a:p>
            <a:pPr>
              <a:defRPr/>
            </a:pPr>
            <a:endParaRPr lang="en-US" dirty="0"/>
          </a:p>
        </p:txBody>
      </p:sp>
      <p:sp>
        <p:nvSpPr>
          <p:cNvPr id="7" name="Footer Placeholder 4"/>
          <p:cNvSpPr>
            <a:spLocks noGrp="1"/>
          </p:cNvSpPr>
          <p:nvPr>
            <p:ph type="ftr" sz="quarter" idx="16"/>
          </p:nvPr>
        </p:nvSpPr>
        <p:spPr>
          <a:xfrm>
            <a:off x="4165600" y="6283325"/>
            <a:ext cx="3860800" cy="501650"/>
          </a:xfrm>
        </p:spPr>
        <p:txBody>
          <a:bodyPr/>
          <a:lstStyle>
            <a:lvl1pPr>
              <a:defRPr b="1">
                <a:solidFill>
                  <a:srgbClr val="223264"/>
                </a:solidFill>
                <a:latin typeface="Arial" pitchFamily="34" charset="0"/>
                <a:cs typeface="Arial" pitchFamily="34" charset="0"/>
              </a:defRPr>
            </a:lvl1pPr>
          </a:lstStyle>
          <a:p>
            <a:pPr>
              <a:defRPr/>
            </a:pPr>
            <a:endParaRPr lang="en-US" dirty="0"/>
          </a:p>
        </p:txBody>
      </p:sp>
      <p:sp>
        <p:nvSpPr>
          <p:cNvPr id="8" name="Slide Number Placeholder 5"/>
          <p:cNvSpPr>
            <a:spLocks noGrp="1"/>
          </p:cNvSpPr>
          <p:nvPr>
            <p:ph type="sldNum" sz="quarter" idx="17"/>
          </p:nvPr>
        </p:nvSpPr>
        <p:spPr>
          <a:xfrm>
            <a:off x="8737600" y="6283325"/>
            <a:ext cx="2844800" cy="501650"/>
          </a:xfrm>
        </p:spPr>
        <p:txBody>
          <a:bodyPr/>
          <a:lstStyle>
            <a:lvl1pPr>
              <a:defRPr b="1">
                <a:solidFill>
                  <a:srgbClr val="223264"/>
                </a:solidFill>
                <a:latin typeface="Arial" panose="020B0604020202020204" pitchFamily="34" charset="0"/>
              </a:defRPr>
            </a:lvl1pPr>
          </a:lstStyle>
          <a:p>
            <a:pPr>
              <a:defRPr/>
            </a:pPr>
            <a:fld id="{FEED0863-2863-42AB-B85E-9835DB9CCBE2}" type="slidenum">
              <a:rPr lang="en-US" altLang="en-US"/>
              <a:pPr>
                <a:defRPr/>
              </a:pPr>
              <a:t>‹#›</a:t>
            </a:fld>
            <a:endParaRPr lang="en-US" altLang="en-US" dirty="0"/>
          </a:p>
        </p:txBody>
      </p:sp>
    </p:spTree>
    <p:extLst>
      <p:ext uri="{BB962C8B-B14F-4D97-AF65-F5344CB8AC3E}">
        <p14:creationId xmlns:p14="http://schemas.microsoft.com/office/powerpoint/2010/main" val="18195214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17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982650"/>
            <a:ext cx="10363200" cy="1470025"/>
          </a:xfrm>
          <a:prstGeom prst="rect">
            <a:avLst/>
          </a:prstGeom>
        </p:spPr>
        <p:txBody>
          <a:bodyPr/>
          <a:lstStyle>
            <a:lvl1pPr>
              <a:defRPr>
                <a:solidFill>
                  <a:srgbClr val="223264"/>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914400" y="3505200"/>
            <a:ext cx="10261600" cy="1371600"/>
          </a:xfrm>
          <a:prstGeom prst="rect">
            <a:avLst/>
          </a:prstGeom>
        </p:spPr>
        <p:txBody>
          <a:bodyPr/>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2800" baseline="0">
                <a:solidFill>
                  <a:srgbClr val="223264"/>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332707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1221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1600201"/>
            <a:ext cx="10972800" cy="4525963"/>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3"/>
          </p:nvPr>
        </p:nvSpPr>
        <p:spPr>
          <a:xfrm>
            <a:off x="3556000" y="51816"/>
            <a:ext cx="5486400" cy="1066800"/>
          </a:xfrm>
          <a:prstGeom prst="rect">
            <a:avLst/>
          </a:prstGeom>
        </p:spPr>
        <p:txBody>
          <a:bodyPr/>
          <a:lstStyle>
            <a:lvl1pPr marL="0" indent="0">
              <a:buNone/>
              <a:defRPr b="1">
                <a:solidFill>
                  <a:srgbClr val="223264"/>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p:txBody>
      </p:sp>
      <p:sp>
        <p:nvSpPr>
          <p:cNvPr id="5" name="Date Placeholder 3"/>
          <p:cNvSpPr>
            <a:spLocks noGrp="1"/>
          </p:cNvSpPr>
          <p:nvPr>
            <p:ph type="dt" sz="half" idx="14"/>
          </p:nvPr>
        </p:nvSpPr>
        <p:spPr>
          <a:xfrm>
            <a:off x="609600" y="6264275"/>
            <a:ext cx="2844800" cy="501650"/>
          </a:xfrm>
        </p:spPr>
        <p:txBody>
          <a:bodyPr/>
          <a:lstStyle>
            <a:lvl1pPr>
              <a:defRPr b="1">
                <a:solidFill>
                  <a:srgbClr val="223264"/>
                </a:solidFill>
                <a:latin typeface="Arial" pitchFamily="34" charset="0"/>
                <a:cs typeface="Arial" pitchFamily="34" charset="0"/>
              </a:defRPr>
            </a:lvl1pPr>
          </a:lstStyle>
          <a:p>
            <a:pPr>
              <a:defRPr/>
            </a:pPr>
            <a:endParaRPr lang="en-US" dirty="0"/>
          </a:p>
        </p:txBody>
      </p:sp>
      <p:sp>
        <p:nvSpPr>
          <p:cNvPr id="6" name="Footer Placeholder 4"/>
          <p:cNvSpPr>
            <a:spLocks noGrp="1"/>
          </p:cNvSpPr>
          <p:nvPr>
            <p:ph type="ftr" sz="quarter" idx="15"/>
          </p:nvPr>
        </p:nvSpPr>
        <p:spPr>
          <a:xfrm>
            <a:off x="4165600" y="6264275"/>
            <a:ext cx="3860800" cy="501650"/>
          </a:xfrm>
        </p:spPr>
        <p:txBody>
          <a:bodyPr/>
          <a:lstStyle>
            <a:lvl1pPr>
              <a:defRPr b="1">
                <a:solidFill>
                  <a:srgbClr val="223264"/>
                </a:solidFill>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6"/>
          </p:nvPr>
        </p:nvSpPr>
        <p:spPr>
          <a:xfrm>
            <a:off x="8737600" y="6256338"/>
            <a:ext cx="2844800" cy="501650"/>
          </a:xfrm>
        </p:spPr>
        <p:txBody>
          <a:bodyPr/>
          <a:lstStyle>
            <a:lvl1pPr>
              <a:defRPr b="1">
                <a:solidFill>
                  <a:srgbClr val="223264"/>
                </a:solidFill>
                <a:latin typeface="Arial" panose="020B0604020202020204" pitchFamily="34" charset="0"/>
              </a:defRPr>
            </a:lvl1pPr>
          </a:lstStyle>
          <a:p>
            <a:pPr>
              <a:defRPr/>
            </a:pPr>
            <a:fld id="{525DC546-2BCE-48B3-8447-B1746925776D}" type="slidenum">
              <a:rPr lang="en-US" altLang="en-US"/>
              <a:pPr>
                <a:defRPr/>
              </a:pPr>
              <a:t>‹#›</a:t>
            </a:fld>
            <a:endParaRPr lang="en-US" altLang="en-US" dirty="0"/>
          </a:p>
        </p:txBody>
      </p:sp>
    </p:spTree>
    <p:extLst>
      <p:ext uri="{BB962C8B-B14F-4D97-AF65-F5344CB8AC3E}">
        <p14:creationId xmlns:p14="http://schemas.microsoft.com/office/powerpoint/2010/main" val="16837747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1221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1600201"/>
            <a:ext cx="5080000" cy="4525963"/>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3"/>
          </p:nvPr>
        </p:nvSpPr>
        <p:spPr>
          <a:xfrm>
            <a:off x="6400800" y="1600200"/>
            <a:ext cx="5384800" cy="4419600"/>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4"/>
          </p:nvPr>
        </p:nvSpPr>
        <p:spPr>
          <a:xfrm>
            <a:off x="3556000" y="54864"/>
            <a:ext cx="5384800" cy="1066800"/>
          </a:xfrm>
          <a:prstGeom prst="rect">
            <a:avLst/>
          </a:prstGeom>
        </p:spPr>
        <p:txBody>
          <a:bodyPr/>
          <a:lstStyle>
            <a:lvl1pPr marL="0" indent="0">
              <a:buNone/>
              <a:defRPr b="1">
                <a:solidFill>
                  <a:srgbClr val="223264"/>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p:txBody>
      </p:sp>
      <p:sp>
        <p:nvSpPr>
          <p:cNvPr id="6" name="Date Placeholder 3"/>
          <p:cNvSpPr>
            <a:spLocks noGrp="1"/>
          </p:cNvSpPr>
          <p:nvPr>
            <p:ph type="dt" sz="half" idx="15"/>
          </p:nvPr>
        </p:nvSpPr>
        <p:spPr>
          <a:xfrm>
            <a:off x="609600" y="6283325"/>
            <a:ext cx="2844800" cy="501650"/>
          </a:xfrm>
        </p:spPr>
        <p:txBody>
          <a:bodyPr/>
          <a:lstStyle>
            <a:lvl1pPr>
              <a:defRPr b="1">
                <a:solidFill>
                  <a:srgbClr val="223264"/>
                </a:solidFill>
                <a:latin typeface="Arial" pitchFamily="34" charset="0"/>
                <a:cs typeface="Arial" pitchFamily="34" charset="0"/>
              </a:defRPr>
            </a:lvl1pPr>
          </a:lstStyle>
          <a:p>
            <a:pPr>
              <a:defRPr/>
            </a:pPr>
            <a:endParaRPr lang="en-US" dirty="0"/>
          </a:p>
        </p:txBody>
      </p:sp>
      <p:sp>
        <p:nvSpPr>
          <p:cNvPr id="7" name="Footer Placeholder 4"/>
          <p:cNvSpPr>
            <a:spLocks noGrp="1"/>
          </p:cNvSpPr>
          <p:nvPr>
            <p:ph type="ftr" sz="quarter" idx="16"/>
          </p:nvPr>
        </p:nvSpPr>
        <p:spPr>
          <a:xfrm>
            <a:off x="4165600" y="6283325"/>
            <a:ext cx="3860800" cy="501650"/>
          </a:xfrm>
        </p:spPr>
        <p:txBody>
          <a:bodyPr/>
          <a:lstStyle>
            <a:lvl1pPr>
              <a:defRPr b="1">
                <a:solidFill>
                  <a:srgbClr val="223264"/>
                </a:solidFill>
                <a:latin typeface="Arial" pitchFamily="34" charset="0"/>
                <a:cs typeface="Arial" pitchFamily="34" charset="0"/>
              </a:defRPr>
            </a:lvl1pPr>
          </a:lstStyle>
          <a:p>
            <a:pPr>
              <a:defRPr/>
            </a:pPr>
            <a:endParaRPr lang="en-US" dirty="0"/>
          </a:p>
        </p:txBody>
      </p:sp>
      <p:sp>
        <p:nvSpPr>
          <p:cNvPr id="8" name="Slide Number Placeholder 5"/>
          <p:cNvSpPr>
            <a:spLocks noGrp="1"/>
          </p:cNvSpPr>
          <p:nvPr>
            <p:ph type="sldNum" sz="quarter" idx="17"/>
          </p:nvPr>
        </p:nvSpPr>
        <p:spPr>
          <a:xfrm>
            <a:off x="8737600" y="6283325"/>
            <a:ext cx="2844800" cy="501650"/>
          </a:xfrm>
        </p:spPr>
        <p:txBody>
          <a:bodyPr/>
          <a:lstStyle>
            <a:lvl1pPr>
              <a:defRPr b="1">
                <a:solidFill>
                  <a:srgbClr val="223264"/>
                </a:solidFill>
                <a:latin typeface="Arial" panose="020B0604020202020204" pitchFamily="34" charset="0"/>
              </a:defRPr>
            </a:lvl1pPr>
          </a:lstStyle>
          <a:p>
            <a:pPr>
              <a:defRPr/>
            </a:pPr>
            <a:fld id="{046E1927-845E-4631-8D9C-02CE5A9E2654}" type="slidenum">
              <a:rPr lang="en-US" altLang="en-US"/>
              <a:pPr>
                <a:defRPr/>
              </a:pPr>
              <a:t>‹#›</a:t>
            </a:fld>
            <a:endParaRPr lang="en-US" altLang="en-US" dirty="0"/>
          </a:p>
        </p:txBody>
      </p:sp>
    </p:spTree>
    <p:extLst>
      <p:ext uri="{BB962C8B-B14F-4D97-AF65-F5344CB8AC3E}">
        <p14:creationId xmlns:p14="http://schemas.microsoft.com/office/powerpoint/2010/main" val="5189411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0" y="-14288"/>
            <a:ext cx="12192000" cy="1143001"/>
            <a:chOff x="0" y="-14785"/>
            <a:chExt cx="9144000" cy="1143000"/>
          </a:xfrm>
        </p:grpSpPr>
        <p:sp>
          <p:nvSpPr>
            <p:cNvPr id="5" name="Rectangle 4"/>
            <p:cNvSpPr/>
            <p:nvPr userDrawn="1"/>
          </p:nvSpPr>
          <p:spPr>
            <a:xfrm>
              <a:off x="0" y="-14785"/>
              <a:ext cx="9144000" cy="1143000"/>
            </a:xfrm>
            <a:prstGeom prst="rect">
              <a:avLst/>
            </a:prstGeom>
            <a:gradFill flip="none" rotWithShape="1">
              <a:gsLst>
                <a:gs pos="0">
                  <a:schemeClr val="bg1">
                    <a:alpha val="0"/>
                  </a:schemeClr>
                </a:gs>
                <a:gs pos="45000">
                  <a:srgbClr val="002060">
                    <a:alpha val="25000"/>
                  </a:srgbClr>
                </a:gs>
                <a:gs pos="25000">
                  <a:schemeClr val="bg1">
                    <a:alpha val="0"/>
                  </a:schemeClr>
                </a:gs>
                <a:gs pos="100000">
                  <a:srgbClr val="002060">
                    <a:lumMod val="100000"/>
                    <a:alpha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128541"/>
              <a:ext cx="2043545" cy="9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idx="1"/>
          </p:nvPr>
        </p:nvSpPr>
        <p:spPr>
          <a:xfrm>
            <a:off x="609600" y="1600201"/>
            <a:ext cx="10972800" cy="4525963"/>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3657600" y="3175"/>
            <a:ext cx="8534400" cy="1143000"/>
          </a:xfrm>
          <a:prstGeom prst="rect">
            <a:avLst/>
          </a:prstGeom>
        </p:spPr>
        <p:txBody>
          <a:bodyPr>
            <a:normAutofit/>
          </a:bodyPr>
          <a:lstStyle>
            <a:lvl1pPr>
              <a:defRPr sz="3600"/>
            </a:lvl1pPr>
          </a:lstStyle>
          <a:p>
            <a:r>
              <a:rPr lang="en-US"/>
              <a:t>Click to edit Master title style</a:t>
            </a:r>
            <a:endParaRPr lang="en-US" dirty="0"/>
          </a:p>
        </p:txBody>
      </p:sp>
      <p:sp>
        <p:nvSpPr>
          <p:cNvPr id="7" name="Footer Placeholder 4"/>
          <p:cNvSpPr>
            <a:spLocks noGrp="1"/>
          </p:cNvSpPr>
          <p:nvPr>
            <p:ph type="ftr" sz="quarter" idx="10"/>
          </p:nvPr>
        </p:nvSpPr>
        <p:spPr>
          <a:xfrm>
            <a:off x="-23283" y="6492876"/>
            <a:ext cx="3860801" cy="365125"/>
          </a:xfrm>
        </p:spPr>
        <p:txBody>
          <a:bodyPr/>
          <a:lstStyle>
            <a:lvl1pPr>
              <a:defRPr>
                <a:solidFill>
                  <a:srgbClr val="223264"/>
                </a:solidFill>
                <a:latin typeface="Georgia" panose="02040502050405020303" pitchFamily="18" charset="0"/>
              </a:defRPr>
            </a:lvl1pPr>
          </a:lstStyle>
          <a:p>
            <a:endParaRPr lang="en-US" dirty="0"/>
          </a:p>
        </p:txBody>
      </p:sp>
      <p:sp>
        <p:nvSpPr>
          <p:cNvPr id="8" name="Slide Number Placeholder 5"/>
          <p:cNvSpPr>
            <a:spLocks noGrp="1"/>
          </p:cNvSpPr>
          <p:nvPr>
            <p:ph type="sldNum" sz="quarter" idx="11"/>
          </p:nvPr>
        </p:nvSpPr>
        <p:spPr>
          <a:xfrm>
            <a:off x="9347200" y="6492876"/>
            <a:ext cx="2844800" cy="365125"/>
          </a:xfrm>
        </p:spPr>
        <p:txBody>
          <a:bodyPr/>
          <a:lstStyle>
            <a:lvl1pPr>
              <a:defRPr>
                <a:solidFill>
                  <a:srgbClr val="223264"/>
                </a:solidFill>
              </a:defRPr>
            </a:lvl1pPr>
          </a:lstStyle>
          <a:p>
            <a:fld id="{1842D376-89E1-4BAB-BF61-6F84EF0199BC}" type="slidenum">
              <a:rPr lang="en-US" smtClean="0"/>
              <a:pPr/>
              <a:t>‹#›</a:t>
            </a:fld>
            <a:endParaRPr lang="en-US" dirty="0"/>
          </a:p>
        </p:txBody>
      </p:sp>
    </p:spTree>
    <p:extLst>
      <p:ext uri="{BB962C8B-B14F-4D97-AF65-F5344CB8AC3E}">
        <p14:creationId xmlns:p14="http://schemas.microsoft.com/office/powerpoint/2010/main" val="14207705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9506"/>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03109" y="2057401"/>
            <a:ext cx="10363200" cy="1470025"/>
          </a:xfrm>
        </p:spPr>
        <p:txBody>
          <a:bodyPr/>
          <a:lstStyle>
            <a:lvl1pPr>
              <a:defRPr>
                <a:solidFill>
                  <a:srgbClr val="223264"/>
                </a:solidFill>
              </a:defRPr>
            </a:lvl1pPr>
          </a:lstStyle>
          <a:p>
            <a:r>
              <a:rPr lang="en-US"/>
              <a:t>Click to edit Master title style</a:t>
            </a:r>
            <a:endParaRPr lang="en-US" dirty="0"/>
          </a:p>
        </p:txBody>
      </p:sp>
      <p:sp>
        <p:nvSpPr>
          <p:cNvPr id="3" name="Subtitle 2"/>
          <p:cNvSpPr>
            <a:spLocks noGrp="1"/>
          </p:cNvSpPr>
          <p:nvPr>
            <p:ph type="subTitle" idx="1"/>
          </p:nvPr>
        </p:nvSpPr>
        <p:spPr>
          <a:xfrm>
            <a:off x="1794932" y="3657600"/>
            <a:ext cx="8534400" cy="1295400"/>
          </a:xfrm>
        </p:spPr>
        <p:txBody>
          <a:bodyPr/>
          <a:lstStyle>
            <a:lvl1pPr marL="0" indent="0" algn="ctr">
              <a:buNone/>
              <a:defRPr>
                <a:solidFill>
                  <a:srgbClr val="2232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65601" y="5181601"/>
            <a:ext cx="4022844" cy="1429859"/>
          </a:xfrm>
          <a:prstGeom prst="rect">
            <a:avLst/>
          </a:prstGeom>
        </p:spPr>
      </p:pic>
    </p:spTree>
    <p:extLst>
      <p:ext uri="{BB962C8B-B14F-4D97-AF65-F5344CB8AC3E}">
        <p14:creationId xmlns:p14="http://schemas.microsoft.com/office/powerpoint/2010/main" val="22404306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srgbClr val="1F497D">
                  <a:tint val="75000"/>
                </a:srgbClr>
              </a:solidFill>
            </a:endParaRPr>
          </a:p>
        </p:txBody>
      </p:sp>
      <p:sp>
        <p:nvSpPr>
          <p:cNvPr id="4" name="Footer Placeholder 3"/>
          <p:cNvSpPr>
            <a:spLocks noGrp="1"/>
          </p:cNvSpPr>
          <p:nvPr>
            <p:ph type="ftr" sz="quarter" idx="11"/>
          </p:nvPr>
        </p:nvSpPr>
        <p:spPr/>
        <p:txBody>
          <a:bodyPr/>
          <a:lstStyle/>
          <a:p>
            <a:endParaRPr lang="en-US" dirty="0">
              <a:solidFill>
                <a:srgbClr val="1F497D">
                  <a:tint val="75000"/>
                </a:srgbClr>
              </a:solidFill>
            </a:endParaRPr>
          </a:p>
        </p:txBody>
      </p:sp>
      <p:sp>
        <p:nvSpPr>
          <p:cNvPr id="5" name="Slide Number Placeholder 4"/>
          <p:cNvSpPr>
            <a:spLocks noGrp="1"/>
          </p:cNvSpPr>
          <p:nvPr>
            <p:ph type="sldNum" sz="quarter" idx="12"/>
          </p:nvPr>
        </p:nvSpPr>
        <p:spPr/>
        <p:txBody>
          <a:bodyPr/>
          <a:lstStyle/>
          <a:p>
            <a:fld id="{8790BB74-47F1-4A92-82FB-AE640180BB05}" type="slidenum">
              <a:rPr lang="en-US" smtClean="0">
                <a:solidFill>
                  <a:srgbClr val="1F497D">
                    <a:tint val="75000"/>
                  </a:srgbClr>
                </a:solidFill>
              </a:rPr>
              <a:pPr/>
              <a:t>‹#›</a:t>
            </a:fld>
            <a:endParaRPr lang="en-US" dirty="0">
              <a:solidFill>
                <a:srgbClr val="1F497D">
                  <a:tint val="75000"/>
                </a:srgbClr>
              </a:solidFill>
            </a:endParaRPr>
          </a:p>
        </p:txBody>
      </p:sp>
    </p:spTree>
    <p:extLst>
      <p:ext uri="{BB962C8B-B14F-4D97-AF65-F5344CB8AC3E}">
        <p14:creationId xmlns:p14="http://schemas.microsoft.com/office/powerpoint/2010/main" val="4787750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22577" y="6492876"/>
            <a:ext cx="3860800" cy="365125"/>
          </a:xfrm>
        </p:spPr>
        <p:txBody>
          <a:bodyPr/>
          <a:lstStyle>
            <a:lvl1pPr>
              <a:defRPr>
                <a:solidFill>
                  <a:srgbClr val="223264"/>
                </a:solidFill>
              </a:defRPr>
            </a:lvl1pPr>
          </a:lstStyle>
          <a:p>
            <a:endParaRPr lang="en-US" dirty="0"/>
          </a:p>
        </p:txBody>
      </p:sp>
      <p:sp>
        <p:nvSpPr>
          <p:cNvPr id="6" name="Slide Number Placeholder 5"/>
          <p:cNvSpPr>
            <a:spLocks noGrp="1"/>
          </p:cNvSpPr>
          <p:nvPr>
            <p:ph type="sldNum" sz="quarter" idx="12"/>
          </p:nvPr>
        </p:nvSpPr>
        <p:spPr>
          <a:xfrm>
            <a:off x="9347200" y="6492876"/>
            <a:ext cx="2844800" cy="365125"/>
          </a:xfrm>
        </p:spPr>
        <p:txBody>
          <a:bodyPr/>
          <a:lstStyle>
            <a:lvl1pPr>
              <a:defRPr>
                <a:solidFill>
                  <a:srgbClr val="223264"/>
                </a:solidFill>
              </a:defRPr>
            </a:lvl1pPr>
          </a:lstStyle>
          <a:p>
            <a:fld id="{8790BB74-47F1-4A92-82FB-AE640180BB05}" type="slidenum">
              <a:rPr lang="en-US" smtClean="0"/>
              <a:pPr/>
              <a:t>‹#›</a:t>
            </a:fld>
            <a:endParaRPr lang="en-US" dirty="0"/>
          </a:p>
        </p:txBody>
      </p:sp>
      <p:sp>
        <p:nvSpPr>
          <p:cNvPr id="9" name="Title 1"/>
          <p:cNvSpPr>
            <a:spLocks noGrp="1"/>
          </p:cNvSpPr>
          <p:nvPr>
            <p:ph type="title"/>
          </p:nvPr>
        </p:nvSpPr>
        <p:spPr>
          <a:xfrm>
            <a:off x="3657600" y="3175"/>
            <a:ext cx="8534400" cy="1143000"/>
          </a:xfrm>
        </p:spPr>
        <p:txBody>
          <a:bodyPr>
            <a:normAutofit/>
          </a:bodyPr>
          <a:lstStyle>
            <a:lvl1pPr>
              <a:defRPr sz="3600"/>
            </a:lvl1pPr>
          </a:lstStyle>
          <a:p>
            <a:r>
              <a:rPr lang="en-US"/>
              <a:t>Click to edit Master title style</a:t>
            </a:r>
            <a:endParaRPr lang="en-US" dirty="0"/>
          </a:p>
        </p:txBody>
      </p:sp>
      <p:grpSp>
        <p:nvGrpSpPr>
          <p:cNvPr id="10" name="Group 9"/>
          <p:cNvGrpSpPr/>
          <p:nvPr userDrawn="1"/>
        </p:nvGrpSpPr>
        <p:grpSpPr>
          <a:xfrm>
            <a:off x="11289" y="0"/>
            <a:ext cx="12192000" cy="1143000"/>
            <a:chOff x="8467" y="0"/>
            <a:chExt cx="9144000" cy="1143000"/>
          </a:xfrm>
        </p:grpSpPr>
        <p:sp>
          <p:nvSpPr>
            <p:cNvPr id="11" name="Rectangle 10"/>
            <p:cNvSpPr/>
            <p:nvPr userDrawn="1"/>
          </p:nvSpPr>
          <p:spPr>
            <a:xfrm>
              <a:off x="8467" y="0"/>
              <a:ext cx="9144000" cy="1143000"/>
            </a:xfrm>
            <a:prstGeom prst="rect">
              <a:avLst/>
            </a:prstGeom>
            <a:gradFill flip="none" rotWithShape="1">
              <a:gsLst>
                <a:gs pos="0">
                  <a:schemeClr val="bg1">
                    <a:alpha val="0"/>
                  </a:schemeClr>
                </a:gs>
                <a:gs pos="45000">
                  <a:srgbClr val="002060">
                    <a:alpha val="25000"/>
                  </a:srgbClr>
                </a:gs>
                <a:gs pos="25000">
                  <a:schemeClr val="bg1">
                    <a:alpha val="0"/>
                  </a:schemeClr>
                </a:gs>
                <a:gs pos="100000">
                  <a:srgbClr val="002060">
                    <a:lumMod val="100000"/>
                    <a:alpha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128541"/>
              <a:ext cx="2043545" cy="968463"/>
            </a:xfrm>
            <a:prstGeom prst="rect">
              <a:avLst/>
            </a:prstGeom>
          </p:spPr>
        </p:pic>
      </p:grpSp>
    </p:spTree>
    <p:extLst>
      <p:ext uri="{BB962C8B-B14F-4D97-AF65-F5344CB8AC3E}">
        <p14:creationId xmlns:p14="http://schemas.microsoft.com/office/powerpoint/2010/main" val="19929793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0" y="6492876"/>
            <a:ext cx="3860800" cy="365125"/>
          </a:xfrm>
        </p:spPr>
        <p:txBody>
          <a:bodyPr/>
          <a:lstStyle>
            <a:lvl1pPr>
              <a:defRPr>
                <a:solidFill>
                  <a:srgbClr val="223264"/>
                </a:solidFill>
              </a:defRPr>
            </a:lvl1pPr>
          </a:lstStyle>
          <a:p>
            <a:endParaRPr lang="en-US" dirty="0"/>
          </a:p>
        </p:txBody>
      </p:sp>
      <p:sp>
        <p:nvSpPr>
          <p:cNvPr id="7" name="Slide Number Placeholder 6"/>
          <p:cNvSpPr>
            <a:spLocks noGrp="1"/>
          </p:cNvSpPr>
          <p:nvPr>
            <p:ph type="sldNum" sz="quarter" idx="12"/>
          </p:nvPr>
        </p:nvSpPr>
        <p:spPr>
          <a:xfrm>
            <a:off x="9347200" y="6492876"/>
            <a:ext cx="2844800" cy="365125"/>
          </a:xfrm>
        </p:spPr>
        <p:txBody>
          <a:bodyPr/>
          <a:lstStyle>
            <a:lvl1pPr>
              <a:defRPr>
                <a:solidFill>
                  <a:srgbClr val="223264"/>
                </a:solidFill>
              </a:defRPr>
            </a:lvl1pPr>
          </a:lstStyle>
          <a:p>
            <a:fld id="{8790BB74-47F1-4A92-82FB-AE640180BB05}" type="slidenum">
              <a:rPr lang="en-US" smtClean="0"/>
              <a:pPr/>
              <a:t>‹#›</a:t>
            </a:fld>
            <a:endParaRPr lang="en-US" dirty="0"/>
          </a:p>
        </p:txBody>
      </p:sp>
      <p:sp>
        <p:nvSpPr>
          <p:cNvPr id="9" name="Title 1"/>
          <p:cNvSpPr>
            <a:spLocks noGrp="1"/>
          </p:cNvSpPr>
          <p:nvPr>
            <p:ph type="title"/>
          </p:nvPr>
        </p:nvSpPr>
        <p:spPr>
          <a:xfrm>
            <a:off x="3657600" y="3175"/>
            <a:ext cx="8534400" cy="1143000"/>
          </a:xfrm>
        </p:spPr>
        <p:txBody>
          <a:bodyPr>
            <a:normAutofit/>
          </a:bodyPr>
          <a:lstStyle>
            <a:lvl1pPr>
              <a:defRPr sz="3600"/>
            </a:lvl1pPr>
          </a:lstStyle>
          <a:p>
            <a:r>
              <a:rPr lang="en-US"/>
              <a:t>Click to edit Master title style</a:t>
            </a:r>
            <a:endParaRPr lang="en-US" dirty="0"/>
          </a:p>
        </p:txBody>
      </p:sp>
      <p:grpSp>
        <p:nvGrpSpPr>
          <p:cNvPr id="11" name="Group 10"/>
          <p:cNvGrpSpPr/>
          <p:nvPr userDrawn="1"/>
        </p:nvGrpSpPr>
        <p:grpSpPr>
          <a:xfrm>
            <a:off x="11289" y="0"/>
            <a:ext cx="12192000" cy="1143000"/>
            <a:chOff x="8467" y="0"/>
            <a:chExt cx="9144000" cy="1143000"/>
          </a:xfrm>
        </p:grpSpPr>
        <p:sp>
          <p:nvSpPr>
            <p:cNvPr id="12" name="Rectangle 11"/>
            <p:cNvSpPr/>
            <p:nvPr userDrawn="1"/>
          </p:nvSpPr>
          <p:spPr>
            <a:xfrm>
              <a:off x="8467" y="0"/>
              <a:ext cx="9144000" cy="1143000"/>
            </a:xfrm>
            <a:prstGeom prst="rect">
              <a:avLst/>
            </a:prstGeom>
            <a:gradFill flip="none" rotWithShape="1">
              <a:gsLst>
                <a:gs pos="0">
                  <a:schemeClr val="bg1">
                    <a:alpha val="0"/>
                  </a:schemeClr>
                </a:gs>
                <a:gs pos="45000">
                  <a:srgbClr val="002060">
                    <a:alpha val="25000"/>
                  </a:srgbClr>
                </a:gs>
                <a:gs pos="25000">
                  <a:schemeClr val="bg1">
                    <a:alpha val="0"/>
                  </a:schemeClr>
                </a:gs>
                <a:gs pos="100000">
                  <a:srgbClr val="002060">
                    <a:lumMod val="100000"/>
                    <a:alpha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128541"/>
              <a:ext cx="2043545" cy="968463"/>
            </a:xfrm>
            <a:prstGeom prst="rect">
              <a:avLst/>
            </a:prstGeom>
          </p:spPr>
        </p:pic>
      </p:grpSp>
    </p:spTree>
    <p:extLst>
      <p:ext uri="{BB962C8B-B14F-4D97-AF65-F5344CB8AC3E}">
        <p14:creationId xmlns:p14="http://schemas.microsoft.com/office/powerpoint/2010/main" val="1276469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10584" y="0"/>
            <a:ext cx="12192000" cy="1143000"/>
            <a:chOff x="8467" y="0"/>
            <a:chExt cx="9144000" cy="1143000"/>
          </a:xfrm>
        </p:grpSpPr>
        <p:sp>
          <p:nvSpPr>
            <p:cNvPr id="8" name="Rectangle 7"/>
            <p:cNvSpPr/>
            <p:nvPr userDrawn="1"/>
          </p:nvSpPr>
          <p:spPr>
            <a:xfrm>
              <a:off x="8467" y="0"/>
              <a:ext cx="9144000" cy="1143000"/>
            </a:xfrm>
            <a:prstGeom prst="rect">
              <a:avLst/>
            </a:prstGeom>
            <a:gradFill flip="none" rotWithShape="1">
              <a:gsLst>
                <a:gs pos="0">
                  <a:schemeClr val="bg1">
                    <a:alpha val="0"/>
                  </a:schemeClr>
                </a:gs>
                <a:gs pos="45000">
                  <a:srgbClr val="002060">
                    <a:alpha val="25000"/>
                  </a:srgbClr>
                </a:gs>
                <a:gs pos="25000">
                  <a:schemeClr val="bg1">
                    <a:alpha val="0"/>
                  </a:schemeClr>
                </a:gs>
                <a:gs pos="100000">
                  <a:srgbClr val="002060">
                    <a:lumMod val="100000"/>
                    <a:alpha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128541"/>
              <a:ext cx="2043545" cy="9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 Placeholder 2"/>
          <p:cNvSpPr>
            <a:spLocks noGrp="1"/>
          </p:cNvSpPr>
          <p:nvPr>
            <p:ph type="body" idx="1"/>
          </p:nvPr>
        </p:nvSpPr>
        <p:spPr>
          <a:xfrm>
            <a:off x="609600" y="1535112"/>
            <a:ext cx="5386917" cy="8270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362200"/>
            <a:ext cx="5386917" cy="3763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2"/>
            <a:ext cx="5389033" cy="8270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362200"/>
            <a:ext cx="5389033" cy="3763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3657600" y="3175"/>
            <a:ext cx="8534400" cy="1143000"/>
          </a:xfrm>
        </p:spPr>
        <p:txBody>
          <a:bodyPr>
            <a:normAutofit/>
          </a:bodyPr>
          <a:lstStyle>
            <a:lvl1pPr>
              <a:defRPr sz="3600"/>
            </a:lvl1pPr>
          </a:lstStyle>
          <a:p>
            <a:r>
              <a:rPr lang="en-US"/>
              <a:t>Click to edit Master title style</a:t>
            </a:r>
            <a:endParaRPr lang="en-US" dirty="0"/>
          </a:p>
        </p:txBody>
      </p:sp>
      <p:sp>
        <p:nvSpPr>
          <p:cNvPr id="10" name="Footer Placeholder 7"/>
          <p:cNvSpPr>
            <a:spLocks noGrp="1"/>
          </p:cNvSpPr>
          <p:nvPr>
            <p:ph type="ftr" sz="quarter" idx="10"/>
          </p:nvPr>
        </p:nvSpPr>
        <p:spPr>
          <a:xfrm>
            <a:off x="0" y="6492876"/>
            <a:ext cx="3860800" cy="365125"/>
          </a:xfrm>
        </p:spPr>
        <p:txBody>
          <a:bodyPr/>
          <a:lstStyle>
            <a:lvl1pPr>
              <a:defRPr>
                <a:solidFill>
                  <a:srgbClr val="223264"/>
                </a:solidFill>
              </a:defRPr>
            </a:lvl1pPr>
          </a:lstStyle>
          <a:p>
            <a:endParaRPr lang="en-US" dirty="0"/>
          </a:p>
        </p:txBody>
      </p:sp>
      <p:sp>
        <p:nvSpPr>
          <p:cNvPr id="11" name="Slide Number Placeholder 8"/>
          <p:cNvSpPr>
            <a:spLocks noGrp="1"/>
          </p:cNvSpPr>
          <p:nvPr>
            <p:ph type="sldNum" sz="quarter" idx="11"/>
          </p:nvPr>
        </p:nvSpPr>
        <p:spPr>
          <a:xfrm>
            <a:off x="9372600" y="6492876"/>
            <a:ext cx="2844800" cy="365125"/>
          </a:xfrm>
        </p:spPr>
        <p:txBody>
          <a:bodyPr/>
          <a:lstStyle>
            <a:lvl1pPr>
              <a:defRPr>
                <a:solidFill>
                  <a:srgbClr val="223264"/>
                </a:solidFill>
              </a:defRPr>
            </a:lvl1pPr>
          </a:lstStyle>
          <a:p>
            <a:fld id="{DA6A87ED-13C7-44AD-A6FB-DFEB0E3BFCDE}" type="slidenum">
              <a:rPr lang="en-US" smtClean="0"/>
              <a:t>‹#›</a:t>
            </a:fld>
            <a:endParaRPr lang="en-US" dirty="0"/>
          </a:p>
        </p:txBody>
      </p:sp>
    </p:spTree>
    <p:extLst>
      <p:ext uri="{BB962C8B-B14F-4D97-AF65-F5344CB8AC3E}">
        <p14:creationId xmlns:p14="http://schemas.microsoft.com/office/powerpoint/2010/main" val="9333186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2"/>
            <a:ext cx="5386917" cy="8270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362200"/>
            <a:ext cx="5386917" cy="3763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2"/>
            <a:ext cx="5389033" cy="8270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362200"/>
            <a:ext cx="5389033" cy="3763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0" y="6492876"/>
            <a:ext cx="3860800" cy="365125"/>
          </a:xfrm>
        </p:spPr>
        <p:txBody>
          <a:bodyPr/>
          <a:lstStyle>
            <a:lvl1pPr>
              <a:defRPr>
                <a:solidFill>
                  <a:srgbClr val="223264"/>
                </a:solidFill>
              </a:defRPr>
            </a:lvl1pPr>
          </a:lstStyle>
          <a:p>
            <a:endParaRPr lang="en-US" dirty="0"/>
          </a:p>
        </p:txBody>
      </p:sp>
      <p:sp>
        <p:nvSpPr>
          <p:cNvPr id="9" name="Slide Number Placeholder 8"/>
          <p:cNvSpPr>
            <a:spLocks noGrp="1"/>
          </p:cNvSpPr>
          <p:nvPr>
            <p:ph type="sldNum" sz="quarter" idx="12"/>
          </p:nvPr>
        </p:nvSpPr>
        <p:spPr>
          <a:xfrm>
            <a:off x="9372600" y="6492876"/>
            <a:ext cx="2844800" cy="365125"/>
          </a:xfrm>
        </p:spPr>
        <p:txBody>
          <a:bodyPr/>
          <a:lstStyle>
            <a:lvl1pPr>
              <a:defRPr>
                <a:solidFill>
                  <a:srgbClr val="223264"/>
                </a:solidFill>
              </a:defRPr>
            </a:lvl1pPr>
          </a:lstStyle>
          <a:p>
            <a:fld id="{8790BB74-47F1-4A92-82FB-AE640180BB05}" type="slidenum">
              <a:rPr lang="en-US" smtClean="0"/>
              <a:pPr/>
              <a:t>‹#›</a:t>
            </a:fld>
            <a:endParaRPr lang="en-US" dirty="0"/>
          </a:p>
        </p:txBody>
      </p:sp>
      <p:sp>
        <p:nvSpPr>
          <p:cNvPr id="12" name="Title 1"/>
          <p:cNvSpPr>
            <a:spLocks noGrp="1"/>
          </p:cNvSpPr>
          <p:nvPr>
            <p:ph type="title"/>
          </p:nvPr>
        </p:nvSpPr>
        <p:spPr>
          <a:xfrm>
            <a:off x="3657600" y="3175"/>
            <a:ext cx="8534400" cy="1143000"/>
          </a:xfrm>
        </p:spPr>
        <p:txBody>
          <a:bodyPr>
            <a:normAutofit/>
          </a:bodyPr>
          <a:lstStyle>
            <a:lvl1pPr>
              <a:defRPr sz="3600"/>
            </a:lvl1pPr>
          </a:lstStyle>
          <a:p>
            <a:r>
              <a:rPr lang="en-US"/>
              <a:t>Click to edit Master title style</a:t>
            </a:r>
            <a:endParaRPr lang="en-US" dirty="0"/>
          </a:p>
        </p:txBody>
      </p:sp>
      <p:grpSp>
        <p:nvGrpSpPr>
          <p:cNvPr id="13" name="Group 12"/>
          <p:cNvGrpSpPr/>
          <p:nvPr userDrawn="1"/>
        </p:nvGrpSpPr>
        <p:grpSpPr>
          <a:xfrm>
            <a:off x="11289" y="0"/>
            <a:ext cx="12192000" cy="1143000"/>
            <a:chOff x="8467" y="0"/>
            <a:chExt cx="9144000" cy="1143000"/>
          </a:xfrm>
        </p:grpSpPr>
        <p:sp>
          <p:nvSpPr>
            <p:cNvPr id="14" name="Rectangle 13"/>
            <p:cNvSpPr/>
            <p:nvPr userDrawn="1"/>
          </p:nvSpPr>
          <p:spPr>
            <a:xfrm>
              <a:off x="8467" y="0"/>
              <a:ext cx="9144000" cy="1143000"/>
            </a:xfrm>
            <a:prstGeom prst="rect">
              <a:avLst/>
            </a:prstGeom>
            <a:gradFill flip="none" rotWithShape="1">
              <a:gsLst>
                <a:gs pos="0">
                  <a:schemeClr val="bg1">
                    <a:alpha val="0"/>
                  </a:schemeClr>
                </a:gs>
                <a:gs pos="45000">
                  <a:srgbClr val="002060">
                    <a:alpha val="25000"/>
                  </a:srgbClr>
                </a:gs>
                <a:gs pos="25000">
                  <a:schemeClr val="bg1">
                    <a:alpha val="0"/>
                  </a:schemeClr>
                </a:gs>
                <a:gs pos="100000">
                  <a:srgbClr val="002060">
                    <a:lumMod val="100000"/>
                    <a:alpha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128541"/>
              <a:ext cx="2043545" cy="968463"/>
            </a:xfrm>
            <a:prstGeom prst="rect">
              <a:avLst/>
            </a:prstGeom>
          </p:spPr>
        </p:pic>
      </p:grpSp>
    </p:spTree>
    <p:extLst>
      <p:ext uri="{BB962C8B-B14F-4D97-AF65-F5344CB8AC3E}">
        <p14:creationId xmlns:p14="http://schemas.microsoft.com/office/powerpoint/2010/main" val="20686811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57600" y="3175"/>
            <a:ext cx="8534400" cy="1143000"/>
          </a:xfrm>
        </p:spPr>
        <p:txBody>
          <a:bodyPr>
            <a:normAutofit/>
          </a:bodyPr>
          <a:lstStyle>
            <a:lvl1pPr>
              <a:defRPr sz="3600"/>
            </a:lvl1pPr>
          </a:lstStyle>
          <a:p>
            <a:r>
              <a:rPr lang="en-US"/>
              <a:t>Click to edit Master title style</a:t>
            </a:r>
            <a:endParaRPr lang="en-US" dirty="0"/>
          </a:p>
        </p:txBody>
      </p:sp>
      <p:sp>
        <p:nvSpPr>
          <p:cNvPr id="4" name="Footer Placeholder 3"/>
          <p:cNvSpPr>
            <a:spLocks noGrp="1"/>
          </p:cNvSpPr>
          <p:nvPr>
            <p:ph type="ftr" sz="quarter" idx="11"/>
          </p:nvPr>
        </p:nvSpPr>
        <p:spPr>
          <a:xfrm>
            <a:off x="0" y="6492876"/>
            <a:ext cx="3860800" cy="365125"/>
          </a:xfrm>
        </p:spPr>
        <p:txBody>
          <a:bodyPr/>
          <a:lstStyle>
            <a:lvl1pPr>
              <a:defRPr>
                <a:solidFill>
                  <a:srgbClr val="223264"/>
                </a:solidFill>
              </a:defRPr>
            </a:lvl1pPr>
          </a:lstStyle>
          <a:p>
            <a:endParaRPr lang="en-US" dirty="0"/>
          </a:p>
        </p:txBody>
      </p:sp>
      <p:sp>
        <p:nvSpPr>
          <p:cNvPr id="5" name="Slide Number Placeholder 4"/>
          <p:cNvSpPr>
            <a:spLocks noGrp="1"/>
          </p:cNvSpPr>
          <p:nvPr>
            <p:ph type="sldNum" sz="quarter" idx="12"/>
          </p:nvPr>
        </p:nvSpPr>
        <p:spPr>
          <a:xfrm>
            <a:off x="9347200" y="6492876"/>
            <a:ext cx="2844800" cy="365125"/>
          </a:xfrm>
        </p:spPr>
        <p:txBody>
          <a:bodyPr/>
          <a:lstStyle>
            <a:lvl1pPr>
              <a:defRPr>
                <a:solidFill>
                  <a:srgbClr val="223264"/>
                </a:solidFill>
              </a:defRPr>
            </a:lvl1pPr>
          </a:lstStyle>
          <a:p>
            <a:fld id="{8790BB74-47F1-4A92-82FB-AE640180BB05}" type="slidenum">
              <a:rPr lang="en-US" smtClean="0"/>
              <a:pPr/>
              <a:t>‹#›</a:t>
            </a:fld>
            <a:endParaRPr lang="en-US" dirty="0"/>
          </a:p>
        </p:txBody>
      </p:sp>
      <p:grpSp>
        <p:nvGrpSpPr>
          <p:cNvPr id="8" name="Group 7"/>
          <p:cNvGrpSpPr/>
          <p:nvPr userDrawn="1"/>
        </p:nvGrpSpPr>
        <p:grpSpPr>
          <a:xfrm>
            <a:off x="11289" y="0"/>
            <a:ext cx="12192000" cy="1143000"/>
            <a:chOff x="8467" y="0"/>
            <a:chExt cx="9144000" cy="1143000"/>
          </a:xfrm>
        </p:grpSpPr>
        <p:sp>
          <p:nvSpPr>
            <p:cNvPr id="7" name="Rectangle 6"/>
            <p:cNvSpPr/>
            <p:nvPr userDrawn="1"/>
          </p:nvSpPr>
          <p:spPr>
            <a:xfrm>
              <a:off x="8467" y="0"/>
              <a:ext cx="9144000" cy="1143000"/>
            </a:xfrm>
            <a:prstGeom prst="rect">
              <a:avLst/>
            </a:prstGeom>
            <a:gradFill flip="none" rotWithShape="1">
              <a:gsLst>
                <a:gs pos="0">
                  <a:schemeClr val="bg1">
                    <a:alpha val="0"/>
                  </a:schemeClr>
                </a:gs>
                <a:gs pos="45000">
                  <a:srgbClr val="002060">
                    <a:alpha val="25000"/>
                  </a:srgbClr>
                </a:gs>
                <a:gs pos="25000">
                  <a:schemeClr val="bg1">
                    <a:alpha val="0"/>
                  </a:schemeClr>
                </a:gs>
                <a:gs pos="100000">
                  <a:srgbClr val="002060">
                    <a:lumMod val="100000"/>
                    <a:alpha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128541"/>
              <a:ext cx="2043545" cy="968463"/>
            </a:xfrm>
            <a:prstGeom prst="rect">
              <a:avLst/>
            </a:prstGeom>
          </p:spPr>
        </p:pic>
      </p:grpSp>
    </p:spTree>
    <p:extLst>
      <p:ext uri="{BB962C8B-B14F-4D97-AF65-F5344CB8AC3E}">
        <p14:creationId xmlns:p14="http://schemas.microsoft.com/office/powerpoint/2010/main" val="1822238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10584" y="0"/>
            <a:ext cx="12192000" cy="1143000"/>
            <a:chOff x="8467" y="0"/>
            <a:chExt cx="9144000" cy="1143000"/>
          </a:xfrm>
        </p:grpSpPr>
        <p:sp>
          <p:nvSpPr>
            <p:cNvPr id="4" name="Rectangle 3"/>
            <p:cNvSpPr/>
            <p:nvPr userDrawn="1"/>
          </p:nvSpPr>
          <p:spPr>
            <a:xfrm>
              <a:off x="8467" y="0"/>
              <a:ext cx="9144000" cy="1143000"/>
            </a:xfrm>
            <a:prstGeom prst="rect">
              <a:avLst/>
            </a:prstGeom>
            <a:gradFill flip="none" rotWithShape="1">
              <a:gsLst>
                <a:gs pos="0">
                  <a:schemeClr val="bg1">
                    <a:alpha val="0"/>
                  </a:schemeClr>
                </a:gs>
                <a:gs pos="45000">
                  <a:srgbClr val="002060">
                    <a:alpha val="25000"/>
                  </a:srgbClr>
                </a:gs>
                <a:gs pos="25000">
                  <a:schemeClr val="bg1">
                    <a:alpha val="0"/>
                  </a:schemeClr>
                </a:gs>
                <a:gs pos="100000">
                  <a:srgbClr val="002060">
                    <a:lumMod val="100000"/>
                    <a:alpha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p>
          </p:txBody>
        </p:sp>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128541"/>
              <a:ext cx="2043545" cy="9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657600" y="3175"/>
            <a:ext cx="8534400" cy="1143000"/>
          </a:xfrm>
        </p:spPr>
        <p:txBody>
          <a:bodyPr>
            <a:normAutofit/>
          </a:bodyPr>
          <a:lstStyle>
            <a:lvl1pPr>
              <a:defRPr sz="3600"/>
            </a:lvl1pPr>
          </a:lstStyle>
          <a:p>
            <a:r>
              <a:rPr lang="en-US"/>
              <a:t>Click to edit Master title style</a:t>
            </a:r>
            <a:endParaRPr lang="en-US" dirty="0"/>
          </a:p>
        </p:txBody>
      </p:sp>
      <p:sp>
        <p:nvSpPr>
          <p:cNvPr id="6" name="Footer Placeholder 3"/>
          <p:cNvSpPr>
            <a:spLocks noGrp="1"/>
          </p:cNvSpPr>
          <p:nvPr>
            <p:ph type="ftr" sz="quarter" idx="10"/>
          </p:nvPr>
        </p:nvSpPr>
        <p:spPr>
          <a:xfrm>
            <a:off x="0" y="6492876"/>
            <a:ext cx="3860800" cy="365125"/>
          </a:xfrm>
        </p:spPr>
        <p:txBody>
          <a:bodyPr/>
          <a:lstStyle>
            <a:lvl1pPr>
              <a:defRPr>
                <a:solidFill>
                  <a:srgbClr val="223264"/>
                </a:solidFill>
              </a:defRPr>
            </a:lvl1pPr>
          </a:lstStyle>
          <a:p>
            <a:endParaRPr lang="en-US" dirty="0"/>
          </a:p>
        </p:txBody>
      </p:sp>
      <p:sp>
        <p:nvSpPr>
          <p:cNvPr id="7" name="Slide Number Placeholder 4"/>
          <p:cNvSpPr>
            <a:spLocks noGrp="1"/>
          </p:cNvSpPr>
          <p:nvPr>
            <p:ph type="sldNum" sz="quarter" idx="11"/>
          </p:nvPr>
        </p:nvSpPr>
        <p:spPr>
          <a:xfrm>
            <a:off x="9347200" y="6492876"/>
            <a:ext cx="2844800" cy="365125"/>
          </a:xfrm>
        </p:spPr>
        <p:txBody>
          <a:bodyPr/>
          <a:lstStyle>
            <a:lvl1pPr>
              <a:defRPr>
                <a:solidFill>
                  <a:srgbClr val="223264"/>
                </a:solidFill>
              </a:defRPr>
            </a:lvl1pPr>
          </a:lstStyle>
          <a:p>
            <a:fld id="{DA6A87ED-13C7-44AD-A6FB-DFEB0E3BFCDE}" type="slidenum">
              <a:rPr lang="en-US" smtClean="0"/>
              <a:t>‹#›</a:t>
            </a:fld>
            <a:endParaRPr lang="en-US" dirty="0"/>
          </a:p>
        </p:txBody>
      </p:sp>
    </p:spTree>
    <p:extLst>
      <p:ext uri="{BB962C8B-B14F-4D97-AF65-F5344CB8AC3E}">
        <p14:creationId xmlns:p14="http://schemas.microsoft.com/office/powerpoint/2010/main" val="35143426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DA6A87ED-13C7-44AD-A6FB-DFEB0E3BFCDE}" type="slidenum">
              <a:rPr lang="en-US" smtClean="0"/>
              <a:t>‹#›</a:t>
            </a:fld>
            <a:endParaRPr lang="en-US" dirty="0"/>
          </a:p>
        </p:txBody>
      </p:sp>
    </p:spTree>
    <p:extLst>
      <p:ext uri="{BB962C8B-B14F-4D97-AF65-F5344CB8AC3E}">
        <p14:creationId xmlns:p14="http://schemas.microsoft.com/office/powerpoint/2010/main" val="6184847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1"/>
          <p:cNvSpPr>
            <a:spLocks noGrp="1" noChangeArrowheads="1"/>
          </p:cNvSpPr>
          <p:nvPr>
            <p:ph type="dt" sz="half" idx="10"/>
          </p:nvPr>
        </p:nvSpPr>
        <p:spPr>
          <a:ln/>
        </p:spPr>
        <p:txBody>
          <a:bodyPr/>
          <a:lstStyle>
            <a:lvl1pPr>
              <a:defRPr/>
            </a:lvl1pPr>
          </a:lstStyle>
          <a:p>
            <a:endParaRPr lang="en-US" dirty="0"/>
          </a:p>
        </p:txBody>
      </p:sp>
      <p:sp>
        <p:nvSpPr>
          <p:cNvPr id="3" name="Rectangle 22"/>
          <p:cNvSpPr>
            <a:spLocks noGrp="1" noChangeArrowheads="1"/>
          </p:cNvSpPr>
          <p:nvPr>
            <p:ph type="ftr" sz="quarter" idx="11"/>
          </p:nvPr>
        </p:nvSpPr>
        <p:spPr>
          <a:ln/>
        </p:spPr>
        <p:txBody>
          <a:bodyPr/>
          <a:lstStyle>
            <a:lvl1pPr>
              <a:defRPr/>
            </a:lvl1pPr>
          </a:lstStyle>
          <a:p>
            <a:endParaRPr lang="en-US" dirty="0"/>
          </a:p>
        </p:txBody>
      </p:sp>
      <p:sp>
        <p:nvSpPr>
          <p:cNvPr id="4" name="Rectangle 23"/>
          <p:cNvSpPr>
            <a:spLocks noGrp="1" noChangeArrowheads="1"/>
          </p:cNvSpPr>
          <p:nvPr>
            <p:ph type="sldNum" sz="quarter" idx="12"/>
          </p:nvPr>
        </p:nvSpPr>
        <p:spPr>
          <a:ln/>
        </p:spPr>
        <p:txBody>
          <a:bodyPr/>
          <a:lstStyle>
            <a:lvl1pPr>
              <a:defRPr/>
            </a:lvl1pPr>
          </a:lstStyle>
          <a:p>
            <a:fld id="{DA6A87ED-13C7-44AD-A6FB-DFEB0E3BFCDE}" type="slidenum">
              <a:rPr lang="en-US" smtClean="0"/>
              <a:t>‹#›</a:t>
            </a:fld>
            <a:endParaRPr lang="en-US" dirty="0"/>
          </a:p>
        </p:txBody>
      </p:sp>
    </p:spTree>
    <p:extLst>
      <p:ext uri="{BB962C8B-B14F-4D97-AF65-F5344CB8AC3E}">
        <p14:creationId xmlns:p14="http://schemas.microsoft.com/office/powerpoint/2010/main" val="2458380815"/>
      </p:ext>
    </p:extLst>
  </p:cSld>
  <p:clrMapOvr>
    <a:masterClrMapping/>
  </p:clrMapOvr>
  <p:transition>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b="83333"/>
          <a:stretch>
            <a:fillRect/>
          </a:stretch>
        </p:blipFill>
        <p:spPr bwMode="auto">
          <a:xfrm>
            <a:off x="0" y="0"/>
            <a:ext cx="1221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1600201"/>
            <a:ext cx="10972800" cy="4525963"/>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3"/>
          </p:nvPr>
        </p:nvSpPr>
        <p:spPr>
          <a:xfrm>
            <a:off x="3556000" y="51816"/>
            <a:ext cx="5486400" cy="1066800"/>
          </a:xfrm>
          <a:prstGeom prst="rect">
            <a:avLst/>
          </a:prstGeom>
        </p:spPr>
        <p:txBody>
          <a:bodyPr/>
          <a:lstStyle>
            <a:lvl1pPr marL="0" indent="0">
              <a:buNone/>
              <a:defRPr b="1">
                <a:solidFill>
                  <a:srgbClr val="223264"/>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p:txBody>
      </p:sp>
      <p:sp>
        <p:nvSpPr>
          <p:cNvPr id="5" name="Date Placeholder 3"/>
          <p:cNvSpPr>
            <a:spLocks noGrp="1"/>
          </p:cNvSpPr>
          <p:nvPr>
            <p:ph type="dt" sz="half" idx="14"/>
          </p:nvPr>
        </p:nvSpPr>
        <p:spPr>
          <a:xfrm>
            <a:off x="609600" y="6264275"/>
            <a:ext cx="2844800" cy="501650"/>
          </a:xfrm>
        </p:spPr>
        <p:txBody>
          <a:bodyPr/>
          <a:lstStyle>
            <a:lvl1pPr>
              <a:defRPr b="1">
                <a:solidFill>
                  <a:srgbClr val="223264"/>
                </a:solidFill>
                <a:latin typeface="Arial" pitchFamily="34" charset="0"/>
                <a:cs typeface="Arial" pitchFamily="34" charset="0"/>
              </a:defRPr>
            </a:lvl1pPr>
          </a:lstStyle>
          <a:p>
            <a:endParaRPr lang="en-US" dirty="0"/>
          </a:p>
        </p:txBody>
      </p:sp>
      <p:sp>
        <p:nvSpPr>
          <p:cNvPr id="6" name="Footer Placeholder 4"/>
          <p:cNvSpPr>
            <a:spLocks noGrp="1"/>
          </p:cNvSpPr>
          <p:nvPr>
            <p:ph type="ftr" sz="quarter" idx="15"/>
          </p:nvPr>
        </p:nvSpPr>
        <p:spPr>
          <a:xfrm>
            <a:off x="4165600" y="6264275"/>
            <a:ext cx="3860800" cy="501650"/>
          </a:xfrm>
        </p:spPr>
        <p:txBody>
          <a:bodyPr/>
          <a:lstStyle>
            <a:lvl1pPr>
              <a:defRPr b="1">
                <a:solidFill>
                  <a:srgbClr val="223264"/>
                </a:solidFill>
                <a:latin typeface="Arial" pitchFamily="34" charset="0"/>
                <a:cs typeface="Arial" pitchFamily="34" charset="0"/>
              </a:defRPr>
            </a:lvl1pPr>
          </a:lstStyle>
          <a:p>
            <a:endParaRPr lang="en-US" dirty="0"/>
          </a:p>
        </p:txBody>
      </p:sp>
      <p:sp>
        <p:nvSpPr>
          <p:cNvPr id="7" name="Slide Number Placeholder 5"/>
          <p:cNvSpPr>
            <a:spLocks noGrp="1"/>
          </p:cNvSpPr>
          <p:nvPr>
            <p:ph type="sldNum" sz="quarter" idx="16"/>
          </p:nvPr>
        </p:nvSpPr>
        <p:spPr>
          <a:xfrm>
            <a:off x="8737600" y="6256338"/>
            <a:ext cx="2844800" cy="501650"/>
          </a:xfrm>
        </p:spPr>
        <p:txBody>
          <a:bodyPr/>
          <a:lstStyle>
            <a:lvl1pPr>
              <a:defRPr b="1">
                <a:solidFill>
                  <a:srgbClr val="223264"/>
                </a:solidFill>
                <a:latin typeface="Arial" panose="020B0604020202020204" pitchFamily="34" charset="0"/>
              </a:defRPr>
            </a:lvl1pPr>
          </a:lstStyle>
          <a:p>
            <a:fld id="{DA6A87ED-13C7-44AD-A6FB-DFEB0E3BFCDE}" type="slidenum">
              <a:rPr lang="en-US" smtClean="0"/>
              <a:t>‹#›</a:t>
            </a:fld>
            <a:endParaRPr lang="en-US" dirty="0"/>
          </a:p>
        </p:txBody>
      </p:sp>
    </p:spTree>
    <p:extLst>
      <p:ext uri="{BB962C8B-B14F-4D97-AF65-F5344CB8AC3E}">
        <p14:creationId xmlns:p14="http://schemas.microsoft.com/office/powerpoint/2010/main" val="2977794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b="83333"/>
          <a:stretch>
            <a:fillRect/>
          </a:stretch>
        </p:blipFill>
        <p:spPr bwMode="auto">
          <a:xfrm>
            <a:off x="0" y="0"/>
            <a:ext cx="1221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1600201"/>
            <a:ext cx="10972800" cy="4525963"/>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3"/>
          </p:nvPr>
        </p:nvSpPr>
        <p:spPr>
          <a:xfrm>
            <a:off x="3556000" y="51816"/>
            <a:ext cx="5486400" cy="1066800"/>
          </a:xfrm>
          <a:prstGeom prst="rect">
            <a:avLst/>
          </a:prstGeom>
        </p:spPr>
        <p:txBody>
          <a:bodyPr/>
          <a:lstStyle>
            <a:lvl1pPr marL="0" indent="0">
              <a:buNone/>
              <a:defRPr b="1">
                <a:solidFill>
                  <a:srgbClr val="223264"/>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p:txBody>
      </p:sp>
      <p:sp>
        <p:nvSpPr>
          <p:cNvPr id="5" name="Date Placeholder 3"/>
          <p:cNvSpPr>
            <a:spLocks noGrp="1"/>
          </p:cNvSpPr>
          <p:nvPr>
            <p:ph type="dt" sz="half" idx="14"/>
          </p:nvPr>
        </p:nvSpPr>
        <p:spPr>
          <a:xfrm>
            <a:off x="609600" y="6264275"/>
            <a:ext cx="2844800" cy="501650"/>
          </a:xfrm>
        </p:spPr>
        <p:txBody>
          <a:bodyPr/>
          <a:lstStyle>
            <a:lvl1pPr>
              <a:defRPr b="1">
                <a:solidFill>
                  <a:srgbClr val="223264"/>
                </a:solidFill>
                <a:latin typeface="Arial" pitchFamily="34" charset="0"/>
                <a:cs typeface="Arial" pitchFamily="34" charset="0"/>
              </a:defRPr>
            </a:lvl1pPr>
          </a:lstStyle>
          <a:p>
            <a:endParaRPr lang="en-US" dirty="0"/>
          </a:p>
        </p:txBody>
      </p:sp>
      <p:sp>
        <p:nvSpPr>
          <p:cNvPr id="6" name="Footer Placeholder 4"/>
          <p:cNvSpPr>
            <a:spLocks noGrp="1"/>
          </p:cNvSpPr>
          <p:nvPr>
            <p:ph type="ftr" sz="quarter" idx="15"/>
          </p:nvPr>
        </p:nvSpPr>
        <p:spPr>
          <a:xfrm>
            <a:off x="4165600" y="6264275"/>
            <a:ext cx="3860800" cy="501650"/>
          </a:xfrm>
        </p:spPr>
        <p:txBody>
          <a:bodyPr/>
          <a:lstStyle>
            <a:lvl1pPr>
              <a:defRPr b="1">
                <a:solidFill>
                  <a:srgbClr val="223264"/>
                </a:solidFill>
                <a:latin typeface="Arial" pitchFamily="34" charset="0"/>
                <a:cs typeface="Arial" pitchFamily="34" charset="0"/>
              </a:defRPr>
            </a:lvl1pPr>
          </a:lstStyle>
          <a:p>
            <a:endParaRPr lang="en-US" dirty="0"/>
          </a:p>
        </p:txBody>
      </p:sp>
      <p:sp>
        <p:nvSpPr>
          <p:cNvPr id="7" name="Slide Number Placeholder 5"/>
          <p:cNvSpPr>
            <a:spLocks noGrp="1"/>
          </p:cNvSpPr>
          <p:nvPr>
            <p:ph type="sldNum" sz="quarter" idx="16"/>
          </p:nvPr>
        </p:nvSpPr>
        <p:spPr>
          <a:xfrm>
            <a:off x="8737600" y="6256338"/>
            <a:ext cx="2844800" cy="501650"/>
          </a:xfrm>
        </p:spPr>
        <p:txBody>
          <a:bodyPr/>
          <a:lstStyle>
            <a:lvl1pPr>
              <a:defRPr b="1">
                <a:solidFill>
                  <a:srgbClr val="223264"/>
                </a:solidFill>
                <a:latin typeface="Arial" panose="020B0604020202020204" pitchFamily="34" charset="0"/>
              </a:defRPr>
            </a:lvl1pPr>
          </a:lstStyle>
          <a:p>
            <a:fld id="{DA6A87ED-13C7-44AD-A6FB-DFEB0E3BFCDE}" type="slidenum">
              <a:rPr lang="en-US" smtClean="0"/>
              <a:t>‹#›</a:t>
            </a:fld>
            <a:endParaRPr lang="en-US" dirty="0"/>
          </a:p>
        </p:txBody>
      </p:sp>
    </p:spTree>
    <p:extLst>
      <p:ext uri="{BB962C8B-B14F-4D97-AF65-F5344CB8AC3E}">
        <p14:creationId xmlns:p14="http://schemas.microsoft.com/office/powerpoint/2010/main" val="313253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2.xml"/><Relationship Id="rId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theme" Target="../theme/theme4.xml"/><Relationship Id="rId4"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hangingPunct="1">
              <a:defRPr sz="1200">
                <a:solidFill>
                  <a:schemeClr val="tx1">
                    <a:tint val="75000"/>
                  </a:schemeClr>
                </a:solidFill>
              </a:defRPr>
            </a:lvl1pPr>
          </a:lstStyle>
          <a:p>
            <a:fld id="{DA6A87ED-13C7-44AD-A6FB-DFEB0E3BFCDE}" type="slidenum">
              <a:rPr lang="en-US" smtClean="0"/>
              <a:t>‹#›</a:t>
            </a:fld>
            <a:endParaRPr lang="en-US" dirty="0"/>
          </a:p>
        </p:txBody>
      </p:sp>
    </p:spTree>
    <p:extLst>
      <p:ext uri="{BB962C8B-B14F-4D97-AF65-F5344CB8AC3E}">
        <p14:creationId xmlns:p14="http://schemas.microsoft.com/office/powerpoint/2010/main" val="15154152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99" r:id="rId18"/>
    <p:sldLayoutId id="2147483700" r:id="rId19"/>
    <p:sldLayoutId id="2147483701" r:id="rId20"/>
    <p:sldLayoutId id="2147483702" r:id="rId21"/>
    <p:sldLayoutId id="2147483703" r:id="rId22"/>
    <p:sldLayoutId id="2147483704" r:id="rId23"/>
    <p:sldLayoutId id="2147483705" r:id="rId24"/>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Georgia" panose="02040502050405020303" pitchFamily="18" charset="0"/>
        </a:defRPr>
      </a:lvl2pPr>
      <a:lvl3pPr algn="ctr" rtl="0" eaLnBrk="1" fontAlgn="base" hangingPunct="1">
        <a:spcBef>
          <a:spcPct val="0"/>
        </a:spcBef>
        <a:spcAft>
          <a:spcPct val="0"/>
        </a:spcAft>
        <a:defRPr sz="4400">
          <a:solidFill>
            <a:schemeClr val="tx1"/>
          </a:solidFill>
          <a:latin typeface="Georgia" panose="02040502050405020303" pitchFamily="18" charset="0"/>
        </a:defRPr>
      </a:lvl3pPr>
      <a:lvl4pPr algn="ctr" rtl="0" eaLnBrk="1" fontAlgn="base" hangingPunct="1">
        <a:spcBef>
          <a:spcPct val="0"/>
        </a:spcBef>
        <a:spcAft>
          <a:spcPct val="0"/>
        </a:spcAft>
        <a:defRPr sz="4400">
          <a:solidFill>
            <a:schemeClr val="tx1"/>
          </a:solidFill>
          <a:latin typeface="Georgia" panose="02040502050405020303" pitchFamily="18" charset="0"/>
        </a:defRPr>
      </a:lvl4pPr>
      <a:lvl5pPr algn="ctr" rtl="0" eaLnBrk="1" fontAlgn="base" hangingPunct="1">
        <a:spcBef>
          <a:spcPct val="0"/>
        </a:spcBef>
        <a:spcAft>
          <a:spcPct val="0"/>
        </a:spcAft>
        <a:defRPr sz="4400">
          <a:solidFill>
            <a:schemeClr val="tx1"/>
          </a:solidFill>
          <a:latin typeface="Georgia" panose="02040502050405020303" pitchFamily="18" charset="0"/>
        </a:defRPr>
      </a:lvl5pPr>
      <a:lvl6pPr marL="457200" algn="ctr" rtl="0" eaLnBrk="1" fontAlgn="base" hangingPunct="1">
        <a:spcBef>
          <a:spcPct val="0"/>
        </a:spcBef>
        <a:spcAft>
          <a:spcPct val="0"/>
        </a:spcAft>
        <a:defRPr sz="4400">
          <a:solidFill>
            <a:schemeClr val="tx1"/>
          </a:solidFill>
          <a:latin typeface="Georgia" panose="02040502050405020303" pitchFamily="18" charset="0"/>
        </a:defRPr>
      </a:lvl6pPr>
      <a:lvl7pPr marL="914400" algn="ctr" rtl="0" eaLnBrk="1" fontAlgn="base" hangingPunct="1">
        <a:spcBef>
          <a:spcPct val="0"/>
        </a:spcBef>
        <a:spcAft>
          <a:spcPct val="0"/>
        </a:spcAft>
        <a:defRPr sz="4400">
          <a:solidFill>
            <a:schemeClr val="tx1"/>
          </a:solidFill>
          <a:latin typeface="Georgia" panose="02040502050405020303" pitchFamily="18" charset="0"/>
        </a:defRPr>
      </a:lvl7pPr>
      <a:lvl8pPr marL="1371600" algn="ctr" rtl="0" eaLnBrk="1" fontAlgn="base" hangingPunct="1">
        <a:spcBef>
          <a:spcPct val="0"/>
        </a:spcBef>
        <a:spcAft>
          <a:spcPct val="0"/>
        </a:spcAft>
        <a:defRPr sz="4400">
          <a:solidFill>
            <a:schemeClr val="tx1"/>
          </a:solidFill>
          <a:latin typeface="Georgia" panose="02040502050405020303" pitchFamily="18" charset="0"/>
        </a:defRPr>
      </a:lvl8pPr>
      <a:lvl9pPr marL="1828800" algn="ctr" rtl="0" eaLnBrk="1" fontAlgn="base" hangingPunct="1">
        <a:spcBef>
          <a:spcPct val="0"/>
        </a:spcBef>
        <a:spcAft>
          <a:spcPct val="0"/>
        </a:spcAft>
        <a:defRPr sz="4400">
          <a:solidFill>
            <a:schemeClr val="tx1"/>
          </a:solidFill>
          <a:latin typeface="Georgia" panose="02040502050405020303" pitchFamily="18"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39847CA0-41F3-4754-A75C-FE27FD4A4344}" type="slidenum">
              <a:rPr lang="en-US" altLang="en-US">
                <a:cs typeface="Arial" panose="020B0604020202020204" pitchFamily="34" charset="0"/>
              </a:rPr>
              <a:pPr fontAlgn="base">
                <a:spcBef>
                  <a:spcPct val="0"/>
                </a:spcBef>
                <a:spcAft>
                  <a:spcPct val="0"/>
                </a:spcAft>
                <a:defRPr/>
              </a:pPr>
              <a:t>‹#›</a:t>
            </a:fld>
            <a:endParaRPr lang="en-US" altLang="en-US" dirty="0">
              <a:cs typeface="Arial" panose="020B0604020202020204" pitchFamily="34" charset="0"/>
            </a:endParaRPr>
          </a:p>
        </p:txBody>
      </p:sp>
    </p:spTree>
    <p:extLst>
      <p:ext uri="{BB962C8B-B14F-4D97-AF65-F5344CB8AC3E}">
        <p14:creationId xmlns:p14="http://schemas.microsoft.com/office/powerpoint/2010/main" val="224592139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F18D8F49-FD1D-4B91-8C25-CF94AF256BA5}" type="slidenum">
              <a:rPr lang="en-US" altLang="en-US">
                <a:cs typeface="Arial" panose="020B0604020202020204" pitchFamily="34" charset="0"/>
              </a:rPr>
              <a:pPr fontAlgn="base">
                <a:spcBef>
                  <a:spcPct val="0"/>
                </a:spcBef>
                <a:spcAft>
                  <a:spcPct val="0"/>
                </a:spcAft>
                <a:defRPr/>
              </a:pPr>
              <a:t>‹#›</a:t>
            </a:fld>
            <a:endParaRPr lang="en-US" altLang="en-US" dirty="0">
              <a:cs typeface="Arial" panose="020B0604020202020204" pitchFamily="34" charset="0"/>
            </a:endParaRPr>
          </a:p>
        </p:txBody>
      </p:sp>
    </p:spTree>
    <p:extLst>
      <p:ext uri="{BB962C8B-B14F-4D97-AF65-F5344CB8AC3E}">
        <p14:creationId xmlns:p14="http://schemas.microsoft.com/office/powerpoint/2010/main" val="223045817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39847CA0-41F3-4754-A75C-FE27FD4A4344}" type="slidenum">
              <a:rPr lang="en-US" altLang="en-US">
                <a:cs typeface="Arial" panose="020B0604020202020204" pitchFamily="34" charset="0"/>
              </a:rPr>
              <a:pPr fontAlgn="base">
                <a:spcBef>
                  <a:spcPct val="0"/>
                </a:spcBef>
                <a:spcAft>
                  <a:spcPct val="0"/>
                </a:spcAft>
                <a:defRPr/>
              </a:pPr>
              <a:t>‹#›</a:t>
            </a:fld>
            <a:endParaRPr lang="en-US" altLang="en-US" dirty="0">
              <a:cs typeface="Arial" panose="020B0604020202020204" pitchFamily="34" charset="0"/>
            </a:endParaRPr>
          </a:p>
        </p:txBody>
      </p:sp>
    </p:spTree>
    <p:extLst>
      <p:ext uri="{BB962C8B-B14F-4D97-AF65-F5344CB8AC3E}">
        <p14:creationId xmlns:p14="http://schemas.microsoft.com/office/powerpoint/2010/main" val="271887119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1F497D">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1F497D">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0BB74-47F1-4A92-82FB-AE640180BB05}" type="slidenum">
              <a:rPr lang="en-US" smtClean="0">
                <a:solidFill>
                  <a:srgbClr val="1F497D">
                    <a:tint val="75000"/>
                  </a:srgbClr>
                </a:solidFill>
              </a:rPr>
              <a:pPr/>
              <a:t>‹#›</a:t>
            </a:fld>
            <a:endParaRPr lang="en-US" dirty="0">
              <a:solidFill>
                <a:srgbClr val="1F497D">
                  <a:tint val="75000"/>
                </a:srgbClr>
              </a:solidFill>
            </a:endParaRPr>
          </a:p>
        </p:txBody>
      </p:sp>
    </p:spTree>
    <p:extLst>
      <p:ext uri="{BB962C8B-B14F-4D97-AF65-F5344CB8AC3E}">
        <p14:creationId xmlns:p14="http://schemas.microsoft.com/office/powerpoint/2010/main" val="166232612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hyperlink" Target="mailto:federalprograms2@mdek12.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0.png"/></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5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hyperlink" Target="mailto:mcheeks@mdek12.org" TargetMode="External"/><Relationship Id="rId2" Type="http://schemas.openxmlformats.org/officeDocument/2006/relationships/notesSlide" Target="../notesSlides/notesSlide50.xml"/><Relationship Id="rId1" Type="http://schemas.openxmlformats.org/officeDocument/2006/relationships/slideLayout" Target="../slideLayouts/slideLayout21.xml"/><Relationship Id="rId6" Type="http://schemas.openxmlformats.org/officeDocument/2006/relationships/image" Target="../media/image36.png"/><Relationship Id="rId5" Type="http://schemas.openxmlformats.org/officeDocument/2006/relationships/hyperlink" Target="mailto:federalprograms2@mdek12.org" TargetMode="External"/><Relationship Id="rId4" Type="http://schemas.openxmlformats.org/officeDocument/2006/relationships/hyperlink" Target="mailto:BrRoby@mdek12.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federalprograms2@mdek12.org" TargetMode="External"/><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s://www.gpo.gov/fdsys/pkg/BILLS-114s1177enr/pdf/BILLS-114s1177enr.pdf"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hyperlink" Target="https://www.federalregister.gov/articles/2016/05/31/2016-12451/elementary-and-secondary-education-act-of-1965-as-amended-by-the-every-student-succeed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3" y="2057401"/>
            <a:ext cx="11537576" cy="1470025"/>
          </a:xfrm>
        </p:spPr>
        <p:txBody>
          <a:bodyPr/>
          <a:lstStyle/>
          <a:p>
            <a:r>
              <a:rPr lang="en-US" sz="4000" b="1" dirty="0"/>
              <a:t>Schoolwide Programs:  The Big Picture for Principals, School and District Level Staff</a:t>
            </a:r>
          </a:p>
        </p:txBody>
      </p:sp>
      <p:sp>
        <p:nvSpPr>
          <p:cNvPr id="3" name="Subtitle 2"/>
          <p:cNvSpPr>
            <a:spLocks noGrp="1"/>
          </p:cNvSpPr>
          <p:nvPr>
            <p:ph type="subTitle" idx="1"/>
          </p:nvPr>
        </p:nvSpPr>
        <p:spPr/>
        <p:txBody>
          <a:bodyPr/>
          <a:lstStyle/>
          <a:p>
            <a:r>
              <a:rPr lang="en-US" b="1" dirty="0"/>
              <a:t>Office of Federal Programs  </a:t>
            </a:r>
          </a:p>
          <a:p>
            <a:r>
              <a:rPr lang="en-US" b="1" dirty="0"/>
              <a:t>Wednesday, August 10, 2016 </a:t>
            </a:r>
          </a:p>
        </p:txBody>
      </p:sp>
    </p:spTree>
    <p:extLst>
      <p:ext uri="{BB962C8B-B14F-4D97-AF65-F5344CB8AC3E}">
        <p14:creationId xmlns:p14="http://schemas.microsoft.com/office/powerpoint/2010/main" val="15310481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3109" y="2057401"/>
            <a:ext cx="10363200" cy="2175932"/>
          </a:xfrm>
        </p:spPr>
        <p:txBody>
          <a:bodyPr/>
          <a:lstStyle/>
          <a:p>
            <a:r>
              <a:rPr lang="en-US" sz="6600" b="1" dirty="0">
                <a:solidFill>
                  <a:schemeClr val="tx1"/>
                </a:solidFill>
              </a:rPr>
              <a:t>Schoolwide Programs</a:t>
            </a:r>
          </a:p>
        </p:txBody>
      </p:sp>
    </p:spTree>
    <p:extLst>
      <p:ext uri="{BB962C8B-B14F-4D97-AF65-F5344CB8AC3E}">
        <p14:creationId xmlns:p14="http://schemas.microsoft.com/office/powerpoint/2010/main" val="4122501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1981199" y="1556544"/>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r>
              <a:rPr lang="en-US" b="1" dirty="0">
                <a:solidFill>
                  <a:schemeClr val="tx1"/>
                </a:solidFill>
                <a:latin typeface="Georgia" panose="02040502050405020303" pitchFamily="18" charset="0"/>
              </a:rPr>
              <a:t>Alignment and Connectivity</a:t>
            </a:r>
          </a:p>
        </p:txBody>
      </p:sp>
      <p:sp>
        <p:nvSpPr>
          <p:cNvPr id="11" name="Date Placeholder 3"/>
          <p:cNvSpPr txBox="1">
            <a:spLocks/>
          </p:cNvSpPr>
          <p:nvPr/>
        </p:nvSpPr>
        <p:spPr>
          <a:xfrm>
            <a:off x="254000" y="6266569"/>
            <a:ext cx="2466622"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sz="1000" dirty="0">
                <a:solidFill>
                  <a:schemeClr val="tx1">
                    <a:lumMod val="50000"/>
                  </a:schemeClr>
                </a:solidFill>
                <a:latin typeface="+mn-lt"/>
              </a:rPr>
              <a:t>August 2016 Principals, School and District Level</a:t>
            </a:r>
          </a:p>
        </p:txBody>
      </p:sp>
      <p:sp>
        <p:nvSpPr>
          <p:cNvPr id="13" name="Slide Number Placeholder 12"/>
          <p:cNvSpPr>
            <a:spLocks noGrp="1"/>
          </p:cNvSpPr>
          <p:nvPr>
            <p:ph type="sldNum" sz="quarter" idx="11"/>
          </p:nvPr>
        </p:nvSpPr>
        <p:spPr/>
        <p:txBody>
          <a:bodyPr/>
          <a:lstStyle/>
          <a:p>
            <a:pPr>
              <a:defRPr/>
            </a:pPr>
            <a:fld id="{B5EF942B-7487-462B-856F-8EADD1A4D28B}" type="slidenum">
              <a:rPr lang="en-US" smtClean="0"/>
              <a:pPr>
                <a:defRPr/>
              </a:pPr>
              <a:t>11</a:t>
            </a:fld>
            <a:endParaRPr lang="en-US" dirty="0"/>
          </a:p>
        </p:txBody>
      </p:sp>
      <p:sp>
        <p:nvSpPr>
          <p:cNvPr id="14"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spTree>
    <p:extLst>
      <p:ext uri="{BB962C8B-B14F-4D97-AF65-F5344CB8AC3E}">
        <p14:creationId xmlns:p14="http://schemas.microsoft.com/office/powerpoint/2010/main" val="3031699699"/>
      </p:ext>
    </p:extLst>
  </p:cSld>
  <p:clrMapOvr>
    <a:masterClrMapping/>
  </p:clrMapOvr>
  <mc:AlternateContent xmlns:mc="http://schemas.openxmlformats.org/markup-compatibility/2006" xmlns:p14="http://schemas.microsoft.com/office/powerpoint/2010/main">
    <mc:Choice Requires="p14">
      <p:transition p14:dur="10" advTm="105000"/>
    </mc:Choice>
    <mc:Fallback xmlns="">
      <p:transition advTm="10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1821" y="3498985"/>
            <a:ext cx="2743200" cy="2767584"/>
          </a:xfrm>
          <a:prstGeom prst="rect">
            <a:avLst/>
          </a:prstGeom>
        </p:spPr>
      </p:pic>
      <p:sp>
        <p:nvSpPr>
          <p:cNvPr id="3" name="Title 2"/>
          <p:cNvSpPr>
            <a:spLocks noGrp="1"/>
          </p:cNvSpPr>
          <p:nvPr>
            <p:ph type="title"/>
          </p:nvPr>
        </p:nvSpPr>
        <p:spPr/>
        <p:txBody>
          <a:bodyPr/>
          <a:lstStyle/>
          <a:p>
            <a:r>
              <a:rPr lang="en-US" b="1" dirty="0">
                <a:solidFill>
                  <a:schemeClr val="tx1"/>
                </a:solidFill>
              </a:rPr>
              <a:t>Which Schools are eligible?</a:t>
            </a:r>
          </a:p>
        </p:txBody>
      </p:sp>
      <p:sp>
        <p:nvSpPr>
          <p:cNvPr id="9" name="Rectangle 7"/>
          <p:cNvSpPr txBox="1">
            <a:spLocks noChangeArrowheads="1"/>
          </p:cNvSpPr>
          <p:nvPr/>
        </p:nvSpPr>
        <p:spPr bwMode="auto">
          <a:xfrm>
            <a:off x="457198" y="1317408"/>
            <a:ext cx="11232445" cy="218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Georgia" panose="02040502050405020303" pitchFamily="18" charset="0"/>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Georgia" panose="02040502050405020303" pitchFamily="18" charset="0"/>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Georgia" panose="02040502050405020303" pitchFamily="18"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Georgia" panose="02040502050405020303" pitchFamily="18"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None/>
              <a:defRPr/>
            </a:pPr>
            <a:r>
              <a:rPr lang="en-US" altLang="en-US" dirty="0"/>
              <a:t>   The Schoolwide Plan (SWP) option is available to schools with </a:t>
            </a:r>
            <a:r>
              <a:rPr lang="en-US" altLang="en-US" u="sng" dirty="0"/>
              <a:t>40 percent or more of their students from low-income families</a:t>
            </a:r>
            <a:r>
              <a:rPr lang="en-US" altLang="en-US" dirty="0"/>
              <a:t> in the school or enrollment area—provided the LEA has adequate funding to operate an effective program. </a:t>
            </a:r>
          </a:p>
        </p:txBody>
      </p:sp>
      <p:sp>
        <p:nvSpPr>
          <p:cNvPr id="15"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17" name="Slide Number Placeholder 16"/>
          <p:cNvSpPr>
            <a:spLocks noGrp="1"/>
          </p:cNvSpPr>
          <p:nvPr>
            <p:ph type="sldNum" sz="quarter" idx="11"/>
          </p:nvPr>
        </p:nvSpPr>
        <p:spPr/>
        <p:txBody>
          <a:bodyPr/>
          <a:lstStyle/>
          <a:p>
            <a:fld id="{DA6A87ED-13C7-44AD-A6FB-DFEB0E3BFCDE}" type="slidenum">
              <a:rPr lang="en-US" smtClean="0"/>
              <a:t>12</a:t>
            </a:fld>
            <a:endParaRPr lang="en-US" dirty="0"/>
          </a:p>
        </p:txBody>
      </p:sp>
      <p:sp>
        <p:nvSpPr>
          <p:cNvPr id="18"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spTree>
    <p:extLst>
      <p:ext uri="{BB962C8B-B14F-4D97-AF65-F5344CB8AC3E}">
        <p14:creationId xmlns:p14="http://schemas.microsoft.com/office/powerpoint/2010/main" val="40964340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599" y="1409260"/>
            <a:ext cx="10972800" cy="4857309"/>
          </a:xfrm>
        </p:spPr>
        <p:txBody>
          <a:bodyPr/>
          <a:lstStyle/>
          <a:p>
            <a:r>
              <a:rPr lang="en-US" dirty="0">
                <a:solidFill>
                  <a:schemeClr val="tx1"/>
                </a:solidFill>
              </a:rPr>
              <a:t>Uses of Title I funds to improve the </a:t>
            </a:r>
            <a:r>
              <a:rPr lang="en-US" b="1" dirty="0">
                <a:solidFill>
                  <a:schemeClr val="tx1"/>
                </a:solidFill>
              </a:rPr>
              <a:t>entire educational program</a:t>
            </a:r>
            <a:r>
              <a:rPr lang="en-US" dirty="0">
                <a:solidFill>
                  <a:schemeClr val="tx1"/>
                </a:solidFill>
              </a:rPr>
              <a:t> of the school in order to raise student achievement for </a:t>
            </a:r>
            <a:r>
              <a:rPr lang="en-US" b="1" dirty="0">
                <a:solidFill>
                  <a:schemeClr val="tx1"/>
                </a:solidFill>
              </a:rPr>
              <a:t>all students, including the educationally disadvantaged.</a:t>
            </a:r>
            <a:endParaRPr lang="en-US" dirty="0">
              <a:solidFill>
                <a:schemeClr val="tx1"/>
              </a:solidFill>
            </a:endParaRPr>
          </a:p>
          <a:p>
            <a:r>
              <a:rPr lang="en-US" dirty="0">
                <a:solidFill>
                  <a:schemeClr val="tx1"/>
                </a:solidFill>
              </a:rPr>
              <a:t>Built upon schoolwide reform strategies.</a:t>
            </a:r>
          </a:p>
          <a:p>
            <a:r>
              <a:rPr lang="en-US" dirty="0">
                <a:solidFill>
                  <a:schemeClr val="tx1"/>
                </a:solidFill>
              </a:rPr>
              <a:t>Implementation is the responsibility of </a:t>
            </a:r>
            <a:r>
              <a:rPr lang="en-US" b="1" dirty="0">
                <a:solidFill>
                  <a:schemeClr val="tx1"/>
                </a:solidFill>
              </a:rPr>
              <a:t>ALL </a:t>
            </a:r>
            <a:r>
              <a:rPr lang="en-US" dirty="0">
                <a:solidFill>
                  <a:schemeClr val="tx1"/>
                </a:solidFill>
              </a:rPr>
              <a:t>teachers in the school.</a:t>
            </a:r>
          </a:p>
          <a:p>
            <a:r>
              <a:rPr lang="en-US" dirty="0">
                <a:solidFill>
                  <a:schemeClr val="tx1"/>
                </a:solidFill>
              </a:rPr>
              <a:t>Based upon the </a:t>
            </a:r>
            <a:r>
              <a:rPr lang="en-US" b="1" dirty="0">
                <a:solidFill>
                  <a:schemeClr val="tx1"/>
                </a:solidFill>
              </a:rPr>
              <a:t>needs of students </a:t>
            </a:r>
            <a:r>
              <a:rPr lang="en-US" dirty="0">
                <a:solidFill>
                  <a:schemeClr val="tx1"/>
                </a:solidFill>
              </a:rPr>
              <a:t>within the particular school.</a:t>
            </a:r>
          </a:p>
        </p:txBody>
      </p:sp>
      <p:sp>
        <p:nvSpPr>
          <p:cNvPr id="3" name="Title 2"/>
          <p:cNvSpPr>
            <a:spLocks noGrp="1"/>
          </p:cNvSpPr>
          <p:nvPr>
            <p:ph type="title"/>
          </p:nvPr>
        </p:nvSpPr>
        <p:spPr/>
        <p:txBody>
          <a:bodyPr/>
          <a:lstStyle/>
          <a:p>
            <a:r>
              <a:rPr lang="en-US" b="1" dirty="0">
                <a:solidFill>
                  <a:schemeClr val="tx1"/>
                </a:solidFill>
              </a:rPr>
              <a:t>Schoolwide Programs</a:t>
            </a:r>
          </a:p>
        </p:txBody>
      </p:sp>
      <p:sp>
        <p:nvSpPr>
          <p:cNvPr id="11"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13" name="Slide Number Placeholder 12"/>
          <p:cNvSpPr>
            <a:spLocks noGrp="1"/>
          </p:cNvSpPr>
          <p:nvPr>
            <p:ph type="sldNum" sz="quarter" idx="11"/>
          </p:nvPr>
        </p:nvSpPr>
        <p:spPr/>
        <p:txBody>
          <a:bodyPr/>
          <a:lstStyle/>
          <a:p>
            <a:fld id="{DA6A87ED-13C7-44AD-A6FB-DFEB0E3BFCDE}" type="slidenum">
              <a:rPr lang="en-US" smtClean="0"/>
              <a:t>13</a:t>
            </a:fld>
            <a:endParaRPr lang="en-US" dirty="0"/>
          </a:p>
        </p:txBody>
      </p:sp>
      <p:sp>
        <p:nvSpPr>
          <p:cNvPr id="14"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spTree>
    <p:extLst>
      <p:ext uri="{BB962C8B-B14F-4D97-AF65-F5344CB8AC3E}">
        <p14:creationId xmlns:p14="http://schemas.microsoft.com/office/powerpoint/2010/main" val="3186692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2843" y="1557868"/>
            <a:ext cx="11085689" cy="4842934"/>
          </a:xfrm>
        </p:spPr>
        <p:txBody>
          <a:bodyPr>
            <a:normAutofit/>
          </a:bodyPr>
          <a:lstStyle/>
          <a:p>
            <a:r>
              <a:rPr lang="en-US" dirty="0">
                <a:solidFill>
                  <a:schemeClr val="tx1"/>
                </a:solidFill>
                <a:latin typeface="Georgia" panose="02040502050405020303" pitchFamily="18" charset="0"/>
                <a:cs typeface="Arial" panose="020B0604020202020204" pitchFamily="34" charset="0"/>
              </a:rPr>
              <a:t>Planning is a district-wide initiative</a:t>
            </a:r>
          </a:p>
          <a:p>
            <a:r>
              <a:rPr lang="en-US" dirty="0">
                <a:solidFill>
                  <a:schemeClr val="tx1"/>
                </a:solidFill>
                <a:latin typeface="Georgia" panose="02040502050405020303" pitchFamily="18" charset="0"/>
                <a:cs typeface="Arial" panose="020B0604020202020204" pitchFamily="34" charset="0"/>
              </a:rPr>
              <a:t>Ideally begins prior to knowledge of grant awards</a:t>
            </a:r>
          </a:p>
          <a:p>
            <a:r>
              <a:rPr lang="en-US" dirty="0">
                <a:solidFill>
                  <a:schemeClr val="tx1"/>
                </a:solidFill>
                <a:latin typeface="Georgia" panose="02040502050405020303" pitchFamily="18" charset="0"/>
                <a:cs typeface="Arial" panose="020B0604020202020204" pitchFamily="34" charset="0"/>
              </a:rPr>
              <a:t>LEA Plan is fiscal year specific</a:t>
            </a:r>
          </a:p>
          <a:p>
            <a:pPr lvl="1"/>
            <a:r>
              <a:rPr lang="en-US" dirty="0">
                <a:solidFill>
                  <a:schemeClr val="tx1"/>
                </a:solidFill>
                <a:latin typeface="Georgia" panose="02040502050405020303" pitchFamily="18" charset="0"/>
                <a:cs typeface="Arial" panose="020B0604020202020204" pitchFamily="34" charset="0"/>
              </a:rPr>
              <a:t>LEA does not have to create from scratch each year</a:t>
            </a:r>
          </a:p>
          <a:p>
            <a:pPr lvl="1"/>
            <a:r>
              <a:rPr lang="en-US" dirty="0">
                <a:solidFill>
                  <a:schemeClr val="tx1"/>
                </a:solidFill>
                <a:latin typeface="Georgia" panose="02040502050405020303" pitchFamily="18" charset="0"/>
                <a:cs typeface="Arial" panose="020B0604020202020204" pitchFamily="34" charset="0"/>
              </a:rPr>
              <a:t>LEA may develop a plan that encompass </a:t>
            </a:r>
            <a:r>
              <a:rPr lang="en-US" u="sng" dirty="0">
                <a:solidFill>
                  <a:schemeClr val="tx1"/>
                </a:solidFill>
                <a:latin typeface="Georgia" panose="02040502050405020303" pitchFamily="18" charset="0"/>
                <a:cs typeface="Arial" panose="020B0604020202020204" pitchFamily="34" charset="0"/>
              </a:rPr>
              <a:t>multiple</a:t>
            </a:r>
            <a:r>
              <a:rPr lang="en-US" dirty="0">
                <a:solidFill>
                  <a:schemeClr val="tx1"/>
                </a:solidFill>
                <a:latin typeface="Georgia" panose="02040502050405020303" pitchFamily="18" charset="0"/>
                <a:cs typeface="Arial" panose="020B0604020202020204" pitchFamily="34" charset="0"/>
              </a:rPr>
              <a:t> years </a:t>
            </a:r>
          </a:p>
          <a:p>
            <a:r>
              <a:rPr lang="en-US" dirty="0">
                <a:solidFill>
                  <a:schemeClr val="tx1"/>
                </a:solidFill>
                <a:latin typeface="Georgia" panose="02040502050405020303" pitchFamily="18" charset="0"/>
                <a:cs typeface="Arial" panose="020B0604020202020204" pitchFamily="34" charset="0"/>
              </a:rPr>
              <a:t>Is </a:t>
            </a:r>
            <a:r>
              <a:rPr lang="en-US" u="sng" dirty="0">
                <a:solidFill>
                  <a:schemeClr val="tx1"/>
                </a:solidFill>
                <a:latin typeface="Georgia" panose="02040502050405020303" pitchFamily="18" charset="0"/>
                <a:cs typeface="Arial" panose="020B0604020202020204" pitchFamily="34" charset="0"/>
              </a:rPr>
              <a:t>not specific </a:t>
            </a:r>
            <a:r>
              <a:rPr lang="en-US" dirty="0">
                <a:solidFill>
                  <a:schemeClr val="tx1"/>
                </a:solidFill>
                <a:latin typeface="Georgia" panose="02040502050405020303" pitchFamily="18" charset="0"/>
                <a:cs typeface="Arial" panose="020B0604020202020204" pitchFamily="34" charset="0"/>
              </a:rPr>
              <a:t>to a grant or group of grants</a:t>
            </a:r>
          </a:p>
          <a:p>
            <a:r>
              <a:rPr lang="en-US" dirty="0">
                <a:solidFill>
                  <a:schemeClr val="tx1"/>
                </a:solidFill>
                <a:latin typeface="Georgia" panose="02040502050405020303" pitchFamily="18" charset="0"/>
                <a:cs typeface="Arial" panose="020B0604020202020204" pitchFamily="34" charset="0"/>
              </a:rPr>
              <a:t>LEA users </a:t>
            </a:r>
            <a:r>
              <a:rPr lang="en-US" u="sng" dirty="0">
                <a:solidFill>
                  <a:schemeClr val="tx1"/>
                </a:solidFill>
                <a:latin typeface="Georgia" panose="02040502050405020303" pitchFamily="18" charset="0"/>
                <a:cs typeface="Arial" panose="020B0604020202020204" pitchFamily="34" charset="0"/>
              </a:rPr>
              <a:t>should not</a:t>
            </a:r>
            <a:r>
              <a:rPr lang="en-US" dirty="0">
                <a:solidFill>
                  <a:schemeClr val="tx1"/>
                </a:solidFill>
                <a:latin typeface="Georgia" panose="02040502050405020303" pitchFamily="18" charset="0"/>
                <a:cs typeface="Arial" panose="020B0604020202020204" pitchFamily="34" charset="0"/>
              </a:rPr>
              <a:t> create plan just to satisfy one funding application’s requirements</a:t>
            </a:r>
          </a:p>
          <a:p>
            <a:pPr lvl="1"/>
            <a:r>
              <a:rPr lang="en-US" dirty="0">
                <a:solidFill>
                  <a:schemeClr val="tx1"/>
                </a:solidFill>
                <a:latin typeface="Georgia" panose="02040502050405020303" pitchFamily="18" charset="0"/>
                <a:cs typeface="Arial" panose="020B0604020202020204" pitchFamily="34" charset="0"/>
              </a:rPr>
              <a:t>MCAPS has specific role for editing plan data</a:t>
            </a:r>
          </a:p>
          <a:p>
            <a:pPr lvl="1"/>
            <a:r>
              <a:rPr lang="en-US" dirty="0">
                <a:solidFill>
                  <a:schemeClr val="tx1"/>
                </a:solidFill>
                <a:latin typeface="Georgia" panose="02040502050405020303" pitchFamily="18" charset="0"/>
                <a:cs typeface="Arial" panose="020B0604020202020204" pitchFamily="34" charset="0"/>
              </a:rPr>
              <a:t>LEAs should consider limiting ability to update the plan</a:t>
            </a:r>
          </a:p>
          <a:p>
            <a:endParaRPr lang="en-US" dirty="0">
              <a:solidFill>
                <a:schemeClr val="tx1"/>
              </a:solidFill>
              <a:latin typeface="Georgia" panose="02040502050405020303" pitchFamily="18" charset="0"/>
            </a:endParaRPr>
          </a:p>
        </p:txBody>
      </p:sp>
      <p:sp>
        <p:nvSpPr>
          <p:cNvPr id="2" name="Title 1"/>
          <p:cNvSpPr>
            <a:spLocks noGrp="1"/>
          </p:cNvSpPr>
          <p:nvPr>
            <p:ph type="title"/>
          </p:nvPr>
        </p:nvSpPr>
        <p:spPr/>
        <p:txBody>
          <a:bodyPr>
            <a:normAutofit fontScale="90000"/>
          </a:bodyPr>
          <a:lstStyle/>
          <a:p>
            <a:pPr algn="l"/>
            <a:r>
              <a:rPr lang="en-US" b="1" dirty="0">
                <a:solidFill>
                  <a:schemeClr val="tx1"/>
                </a:solidFill>
                <a:latin typeface="Georgia" panose="02040502050405020303" pitchFamily="18" charset="0"/>
                <a:cs typeface="Arial" panose="020B0604020202020204" pitchFamily="34" charset="0"/>
              </a:rPr>
              <a:t>Planning Tool Conceptual Overview - LEA Plan</a:t>
            </a:r>
          </a:p>
        </p:txBody>
      </p:sp>
      <p:sp>
        <p:nvSpPr>
          <p:cNvPr id="11"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13" name="Slide Number Placeholder 12"/>
          <p:cNvSpPr>
            <a:spLocks noGrp="1"/>
          </p:cNvSpPr>
          <p:nvPr>
            <p:ph type="sldNum" sz="quarter" idx="11"/>
          </p:nvPr>
        </p:nvSpPr>
        <p:spPr/>
        <p:txBody>
          <a:bodyPr/>
          <a:lstStyle/>
          <a:p>
            <a:fld id="{DA6A87ED-13C7-44AD-A6FB-DFEB0E3BFCDE}" type="slidenum">
              <a:rPr lang="en-US" smtClean="0"/>
              <a:t>14</a:t>
            </a:fld>
            <a:endParaRPr lang="en-US" dirty="0"/>
          </a:p>
        </p:txBody>
      </p:sp>
      <p:sp>
        <p:nvSpPr>
          <p:cNvPr id="14"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spTree>
    <p:extLst>
      <p:ext uri="{BB962C8B-B14F-4D97-AF65-F5344CB8AC3E}">
        <p14:creationId xmlns:p14="http://schemas.microsoft.com/office/powerpoint/2010/main" val="3919007249"/>
      </p:ext>
    </p:extLst>
  </p:cSld>
  <p:clrMapOvr>
    <a:masterClrMapping/>
  </p:clrMapOvr>
  <mc:AlternateContent xmlns:mc="http://schemas.openxmlformats.org/markup-compatibility/2006" xmlns:p14="http://schemas.microsoft.com/office/powerpoint/2010/main">
    <mc:Choice Requires="p14">
      <p:transition p14:dur="10" advTm="105000"/>
    </mc:Choice>
    <mc:Fallback xmlns="">
      <p:transition advTm="10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chemeClr val="tx1"/>
                </a:solidFill>
              </a:rPr>
              <a:t>Planning Process</a:t>
            </a:r>
          </a:p>
        </p:txBody>
      </p:sp>
      <p:graphicFrame>
        <p:nvGraphicFramePr>
          <p:cNvPr id="5" name="Table Placeholder 7"/>
          <p:cNvGraphicFramePr>
            <a:graphicFrameLocks/>
          </p:cNvGraphicFramePr>
          <p:nvPr>
            <p:extLst>
              <p:ext uri="{D42A27DB-BD31-4B8C-83A1-F6EECF244321}">
                <p14:modId xmlns:p14="http://schemas.microsoft.com/office/powerpoint/2010/main" val="1837040156"/>
              </p:ext>
            </p:extLst>
          </p:nvPr>
        </p:nvGraphicFramePr>
        <p:xfrm>
          <a:off x="338667" y="1230487"/>
          <a:ext cx="11469510" cy="4918352"/>
        </p:xfrm>
        <a:graphic>
          <a:graphicData uri="http://schemas.openxmlformats.org/drawingml/2006/table">
            <a:tbl>
              <a:tblPr firstRow="1" bandRow="1">
                <a:tableStyleId>{5940675A-B579-460E-94D1-54222C63F5DA}</a:tableStyleId>
              </a:tblPr>
              <a:tblGrid>
                <a:gridCol w="1911585">
                  <a:extLst>
                    <a:ext uri="{9D8B030D-6E8A-4147-A177-3AD203B41FA5}">
                      <a16:colId xmlns:a16="http://schemas.microsoft.com/office/drawing/2014/main" val="20000"/>
                    </a:ext>
                  </a:extLst>
                </a:gridCol>
                <a:gridCol w="1911585">
                  <a:extLst>
                    <a:ext uri="{9D8B030D-6E8A-4147-A177-3AD203B41FA5}">
                      <a16:colId xmlns:a16="http://schemas.microsoft.com/office/drawing/2014/main" val="20001"/>
                    </a:ext>
                  </a:extLst>
                </a:gridCol>
                <a:gridCol w="1911585">
                  <a:extLst>
                    <a:ext uri="{9D8B030D-6E8A-4147-A177-3AD203B41FA5}">
                      <a16:colId xmlns:a16="http://schemas.microsoft.com/office/drawing/2014/main" val="20002"/>
                    </a:ext>
                  </a:extLst>
                </a:gridCol>
                <a:gridCol w="1911585">
                  <a:extLst>
                    <a:ext uri="{9D8B030D-6E8A-4147-A177-3AD203B41FA5}">
                      <a16:colId xmlns:a16="http://schemas.microsoft.com/office/drawing/2014/main" val="20003"/>
                    </a:ext>
                  </a:extLst>
                </a:gridCol>
                <a:gridCol w="1911585">
                  <a:extLst>
                    <a:ext uri="{9D8B030D-6E8A-4147-A177-3AD203B41FA5}">
                      <a16:colId xmlns:a16="http://schemas.microsoft.com/office/drawing/2014/main" val="20004"/>
                    </a:ext>
                  </a:extLst>
                </a:gridCol>
                <a:gridCol w="1911585">
                  <a:extLst>
                    <a:ext uri="{9D8B030D-6E8A-4147-A177-3AD203B41FA5}">
                      <a16:colId xmlns:a16="http://schemas.microsoft.com/office/drawing/2014/main" val="20005"/>
                    </a:ext>
                  </a:extLst>
                </a:gridCol>
              </a:tblGrid>
              <a:tr h="483726">
                <a:tc>
                  <a:txBody>
                    <a:bodyPr/>
                    <a:lstStyle/>
                    <a:p>
                      <a:endParaRPr lang="en-US" dirty="0">
                        <a:latin typeface="Georgia" panose="02040502050405020303"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latin typeface="Georgia" panose="02040502050405020303"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latin typeface="Georgia" panose="02040502050405020303"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latin typeface="Georgia" panose="02040502050405020303"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latin typeface="Georgia" panose="02040502050405020303"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latin typeface="Georgia" panose="02040502050405020303"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83726">
                <a:tc>
                  <a:txBody>
                    <a:bodyPr/>
                    <a:lstStyle/>
                    <a:p>
                      <a:endParaRPr lang="en-US" dirty="0">
                        <a:latin typeface="Georgia" panose="02040502050405020303"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latin typeface="Georgia" panose="02040502050405020303"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latin typeface="Georgia" panose="02040502050405020303"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latin typeface="Georgia" panose="02040502050405020303"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latin typeface="Georgia" panose="02040502050405020303"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latin typeface="Georgia" panose="02040502050405020303" pitchFamily="18" charset="0"/>
                        </a:rPr>
                        <a:t>Step 6</a:t>
                      </a:r>
                    </a:p>
                  </a:txBody>
                  <a:tcPr>
                    <a:lnL w="12700" cmpd="sng">
                      <a:noFill/>
                    </a:lnL>
                    <a:lnR w="12700" cap="flat" cmpd="sng" algn="ctr">
                      <a:noFill/>
                      <a:prstDash val="solid"/>
                      <a:round/>
                      <a:headEnd type="none" w="med" len="med"/>
                      <a:tailEnd type="none" w="med" len="med"/>
                    </a:lnR>
                    <a:lnT w="12700" cmpd="sng">
                      <a:noFill/>
                    </a:lnT>
                  </a:tcPr>
                </a:tc>
                <a:extLst>
                  <a:ext uri="{0D108BD9-81ED-4DB2-BD59-A6C34878D82A}">
                    <a16:rowId xmlns:a16="http://schemas.microsoft.com/office/drawing/2014/main" val="10001"/>
                  </a:ext>
                </a:extLst>
              </a:tr>
              <a:tr h="483726">
                <a:tc>
                  <a:txBody>
                    <a:bodyPr/>
                    <a:lstStyle/>
                    <a:p>
                      <a:pPr algn="ctr"/>
                      <a:endParaRPr lang="en-US" dirty="0">
                        <a:latin typeface="Georgia" panose="02040502050405020303"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latin typeface="Georgia" panose="02040502050405020303"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latin typeface="Georgia" panose="02040502050405020303"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latin typeface="Georgia" panose="02040502050405020303"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latin typeface="Georgia" panose="02040502050405020303" pitchFamily="18" charset="0"/>
                        </a:rPr>
                        <a:t>Step 5</a:t>
                      </a:r>
                    </a:p>
                  </a:txBody>
                  <a:tcPr anchor="ctr">
                    <a:lnL w="12700" cmpd="sng">
                      <a:noFill/>
                    </a:lnL>
                    <a:lnT w="12700" cmpd="sng">
                      <a:noFill/>
                    </a:lnT>
                  </a:tcPr>
                </a:tc>
                <a:tc rowSpan="4">
                  <a:txBody>
                    <a:bodyPr/>
                    <a:lstStyle/>
                    <a:p>
                      <a:pPr algn="ctr"/>
                      <a:r>
                        <a:rPr lang="en-US" sz="1400" dirty="0">
                          <a:latin typeface="Georgia" panose="02040502050405020303" pitchFamily="18" charset="0"/>
                        </a:rPr>
                        <a:t>Monitor and Revise Plan</a:t>
                      </a:r>
                    </a:p>
                  </a:txBody>
                  <a:tcPr anchor="ctr">
                    <a:lnB w="12700" cmpd="sng">
                      <a:noFill/>
                    </a:lnB>
                  </a:tcPr>
                </a:tc>
                <a:extLst>
                  <a:ext uri="{0D108BD9-81ED-4DB2-BD59-A6C34878D82A}">
                    <a16:rowId xmlns:a16="http://schemas.microsoft.com/office/drawing/2014/main" val="10002"/>
                  </a:ext>
                </a:extLst>
              </a:tr>
              <a:tr h="483726">
                <a:tc>
                  <a:txBody>
                    <a:bodyPr/>
                    <a:lstStyle/>
                    <a:p>
                      <a:pPr algn="ctr"/>
                      <a:endParaRPr lang="en-US" sz="1400" dirty="0">
                        <a:latin typeface="Georgia" panose="02040502050405020303"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400" dirty="0">
                        <a:latin typeface="Georgia" panose="02040502050405020303"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800" dirty="0">
                        <a:latin typeface="Georgia" panose="02040502050405020303"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dirty="0">
                          <a:latin typeface="Georgia" panose="02040502050405020303" pitchFamily="18" charset="0"/>
                        </a:rPr>
                        <a:t>Step 4</a:t>
                      </a:r>
                    </a:p>
                  </a:txBody>
                  <a:tcPr anchor="ctr">
                    <a:lnL w="12700" cmpd="sng">
                      <a:noFill/>
                    </a:lnL>
                    <a:lnT w="12700" cmpd="sng">
                      <a:noFill/>
                    </a:lnT>
                    <a:lnB w="12700" cap="flat" cmpd="sng" algn="ctr">
                      <a:solidFill>
                        <a:schemeClr val="tx1"/>
                      </a:solidFill>
                      <a:prstDash val="solid"/>
                      <a:round/>
                      <a:headEnd type="none" w="med" len="med"/>
                      <a:tailEnd type="none" w="med" len="med"/>
                    </a:lnB>
                  </a:tcPr>
                </a:tc>
                <a:tc rowSpan="3">
                  <a:txBody>
                    <a:bodyPr/>
                    <a:lstStyle/>
                    <a:p>
                      <a:pPr algn="ctr"/>
                      <a:r>
                        <a:rPr lang="en-US" sz="1400" dirty="0">
                          <a:latin typeface="Georgia" panose="02040502050405020303" pitchFamily="18" charset="0"/>
                        </a:rPr>
                        <a:t>Implement Schoolwide</a:t>
                      </a:r>
                      <a:r>
                        <a:rPr lang="en-US" sz="1400" baseline="0" dirty="0">
                          <a:latin typeface="Georgia" panose="02040502050405020303" pitchFamily="18" charset="0"/>
                        </a:rPr>
                        <a:t> Plan</a:t>
                      </a:r>
                      <a:endParaRPr lang="en-US" sz="1400" dirty="0">
                        <a:latin typeface="Georgia" panose="02040502050405020303" pitchFamily="18" charset="0"/>
                      </a:endParaRPr>
                    </a:p>
                  </a:txBody>
                  <a:tcPr anchor="ctr">
                    <a:lnB w="12700" cmpd="sng">
                      <a:noFill/>
                    </a:lnB>
                  </a:tcPr>
                </a:tc>
                <a:tc vMerge="1">
                  <a:txBody>
                    <a:bodyPr/>
                    <a:lstStyle/>
                    <a:p>
                      <a:endParaRPr lang="en-US" dirty="0">
                        <a:latin typeface="Georgia" panose="02040502050405020303" pitchFamily="18" charset="0"/>
                      </a:endParaRPr>
                    </a:p>
                  </a:txBody>
                  <a:tcPr/>
                </a:tc>
                <a:extLst>
                  <a:ext uri="{0D108BD9-81ED-4DB2-BD59-A6C34878D82A}">
                    <a16:rowId xmlns:a16="http://schemas.microsoft.com/office/drawing/2014/main" val="10003"/>
                  </a:ext>
                </a:extLst>
              </a:tr>
              <a:tr h="483726">
                <a:tc>
                  <a:txBody>
                    <a:bodyPr/>
                    <a:lstStyle/>
                    <a:p>
                      <a:pPr algn="ctr"/>
                      <a:endParaRPr lang="en-US" sz="1400" dirty="0">
                        <a:latin typeface="Georgia" panose="02040502050405020303"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400" dirty="0">
                        <a:latin typeface="Georgia" panose="02040502050405020303"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dirty="0">
                          <a:latin typeface="Georgia" panose="02040502050405020303" pitchFamily="18" charset="0"/>
                        </a:rPr>
                        <a:t>Step 3</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tcPr>
                </a:tc>
                <a:tc rowSpan="4">
                  <a:txBody>
                    <a:bodyPr/>
                    <a:lstStyle/>
                    <a:p>
                      <a:pPr algn="ctr"/>
                      <a:r>
                        <a:rPr lang="en-US" sz="1400" dirty="0">
                          <a:latin typeface="Georgia" panose="02040502050405020303" pitchFamily="18" charset="0"/>
                        </a:rPr>
                        <a:t>Work with Schoolwide</a:t>
                      </a:r>
                      <a:r>
                        <a:rPr lang="en-US" sz="1400" baseline="0" dirty="0">
                          <a:latin typeface="Georgia" panose="02040502050405020303" pitchFamily="18" charset="0"/>
                        </a:rPr>
                        <a:t> Planning Team on developing Schoolwide Plan’s Action Steps</a:t>
                      </a:r>
                      <a:endParaRPr lang="en-US" sz="1400" dirty="0">
                        <a:latin typeface="Georgia" panose="0204050205040502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dirty="0">
                        <a:latin typeface="Georgia" panose="02040502050405020303" pitchFamily="18" charset="0"/>
                      </a:endParaRPr>
                    </a:p>
                  </a:txBody>
                  <a:tcPr/>
                </a:tc>
                <a:tc vMerge="1">
                  <a:txBody>
                    <a:bodyPr/>
                    <a:lstStyle/>
                    <a:p>
                      <a:endParaRPr lang="en-US" dirty="0">
                        <a:latin typeface="Georgia" panose="02040502050405020303" pitchFamily="18" charset="0"/>
                      </a:endParaRPr>
                    </a:p>
                  </a:txBody>
                  <a:tcPr/>
                </a:tc>
                <a:extLst>
                  <a:ext uri="{0D108BD9-81ED-4DB2-BD59-A6C34878D82A}">
                    <a16:rowId xmlns:a16="http://schemas.microsoft.com/office/drawing/2014/main" val="10004"/>
                  </a:ext>
                </a:extLst>
              </a:tr>
              <a:tr h="265054">
                <a:tc rowSpan="2">
                  <a:txBody>
                    <a:bodyPr/>
                    <a:lstStyle/>
                    <a:p>
                      <a:pPr algn="ctr"/>
                      <a:endParaRPr lang="en-US" sz="1400" dirty="0">
                        <a:latin typeface="Georgia" panose="02040502050405020303"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1800" dirty="0">
                          <a:latin typeface="Georgia" panose="02040502050405020303" pitchFamily="18" charset="0"/>
                        </a:rPr>
                        <a:t>Step 2</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tcPr>
                </a:tc>
                <a:tc rowSpan="3">
                  <a:txBody>
                    <a:bodyPr/>
                    <a:lstStyle/>
                    <a:p>
                      <a:pPr algn="ctr"/>
                      <a:r>
                        <a:rPr lang="en-US" sz="1400" dirty="0">
                          <a:latin typeface="Georgia" panose="02040502050405020303" pitchFamily="18" charset="0"/>
                        </a:rPr>
                        <a:t>Identify Schoolwide Goals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dirty="0">
                        <a:latin typeface="Georgia" panose="02040502050405020303" pitchFamily="18" charset="0"/>
                      </a:endParaRPr>
                    </a:p>
                  </a:txBody>
                  <a:tcPr/>
                </a:tc>
                <a:tc vMerge="1">
                  <a:txBody>
                    <a:bodyPr/>
                    <a:lstStyle/>
                    <a:p>
                      <a:endParaRPr lang="en-US" dirty="0">
                        <a:latin typeface="Georgia" panose="02040502050405020303" pitchFamily="18" charset="0"/>
                      </a:endParaRPr>
                    </a:p>
                  </a:txBody>
                  <a:tcPr/>
                </a:tc>
                <a:tc vMerge="1">
                  <a:txBody>
                    <a:bodyPr/>
                    <a:lstStyle/>
                    <a:p>
                      <a:endParaRPr lang="en-US" dirty="0">
                        <a:latin typeface="Georgia" panose="02040502050405020303" pitchFamily="18" charset="0"/>
                      </a:endParaRPr>
                    </a:p>
                  </a:txBody>
                  <a:tcPr/>
                </a:tc>
                <a:extLst>
                  <a:ext uri="{0D108BD9-81ED-4DB2-BD59-A6C34878D82A}">
                    <a16:rowId xmlns:a16="http://schemas.microsoft.com/office/drawing/2014/main" val="10005"/>
                  </a:ext>
                </a:extLst>
              </a:tr>
              <a:tr h="71281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a:endParaRPr lang="en-US" sz="1400" dirty="0">
                        <a:latin typeface="Georgia" panose="0204050205040502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latin typeface="Georgia" panose="02040502050405020303" pitchFamily="18" charset="0"/>
                      </a:endParaRPr>
                    </a:p>
                    <a:p>
                      <a:pPr algn="ctr"/>
                      <a:endParaRPr lang="en-US" sz="1400" dirty="0">
                        <a:latin typeface="Georgia" panose="0204050205040502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71313">
                <a:tc rowSpan="3">
                  <a:txBody>
                    <a:bodyPr/>
                    <a:lstStyle/>
                    <a:p>
                      <a:pPr algn="ctr"/>
                      <a:r>
                        <a:rPr lang="en-US" sz="1800" dirty="0">
                          <a:latin typeface="Georgia" panose="02040502050405020303" pitchFamily="18" charset="0"/>
                        </a:rPr>
                        <a:t>Step 1</a:t>
                      </a: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r>
                        <a:rPr lang="en-US" sz="1400" dirty="0">
                          <a:latin typeface="Georgia" panose="02040502050405020303" pitchFamily="18" charset="0"/>
                        </a:rPr>
                        <a:t>Data Collection</a:t>
                      </a:r>
                      <a:r>
                        <a:rPr lang="en-US" sz="1400" baseline="0" dirty="0">
                          <a:latin typeface="Georgia" panose="02040502050405020303" pitchFamily="18" charset="0"/>
                        </a:rPr>
                        <a:t> and Analysis</a:t>
                      </a:r>
                      <a:endParaRPr lang="en-US" sz="1400" dirty="0">
                        <a:latin typeface="Georgia" panose="0204050205040502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dirty="0">
                        <a:latin typeface="Georgia" panose="02040502050405020303" pitchFamily="18" charset="0"/>
                      </a:endParaRPr>
                    </a:p>
                  </a:txBody>
                  <a:tcPr/>
                </a:tc>
                <a:tc vMerge="1">
                  <a:txBody>
                    <a:bodyPr/>
                    <a:lstStyle/>
                    <a:p>
                      <a:endParaRPr lang="en-US" dirty="0">
                        <a:latin typeface="Georgia" panose="02040502050405020303" pitchFamily="18" charset="0"/>
                      </a:endParaRPr>
                    </a:p>
                  </a:txBody>
                  <a:tcPr/>
                </a:tc>
                <a:tc vMerge="1">
                  <a:txBody>
                    <a:bodyPr/>
                    <a:lstStyle/>
                    <a:p>
                      <a:endParaRPr lang="en-US" dirty="0">
                        <a:latin typeface="Georgia" panose="02040502050405020303" pitchFamily="18" charset="0"/>
                      </a:endParaRPr>
                    </a:p>
                  </a:txBody>
                  <a:tcPr/>
                </a:tc>
                <a:tc vMerge="1">
                  <a:txBody>
                    <a:bodyPr/>
                    <a:lstStyle/>
                    <a:p>
                      <a:endParaRPr lang="en-US" dirty="0">
                        <a:latin typeface="Georgia" panose="02040502050405020303" pitchFamily="18" charset="0"/>
                      </a:endParaRPr>
                    </a:p>
                  </a:txBody>
                  <a:tcPr/>
                </a:tc>
                <a:extLst>
                  <a:ext uri="{0D108BD9-81ED-4DB2-BD59-A6C34878D82A}">
                    <a16:rowId xmlns:a16="http://schemas.microsoft.com/office/drawing/2014/main" val="10007"/>
                  </a:ext>
                </a:extLst>
              </a:tr>
              <a:tr h="366754">
                <a:tc vMerge="1">
                  <a:txBody>
                    <a:bodyPr/>
                    <a:lstStyle/>
                    <a:p>
                      <a:endParaRPr lang="en-US"/>
                    </a:p>
                  </a:txBody>
                  <a:tcPr/>
                </a:tc>
                <a:tc vMerge="1">
                  <a:txBody>
                    <a:bodyPr/>
                    <a:lstStyle/>
                    <a:p>
                      <a:endParaRPr lang="en-US"/>
                    </a:p>
                  </a:txBody>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2">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2">
                  <a:txBody>
                    <a:bodyPr/>
                    <a:lstStyle/>
                    <a:p>
                      <a:pPr algn="ctr"/>
                      <a:endParaRPr lang="en-US" sz="1400" dirty="0">
                        <a:latin typeface="Georgia" panose="02040502050405020303"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2">
                  <a:txBody>
                    <a:bodyPr/>
                    <a:lstStyle/>
                    <a:p>
                      <a:endParaRPr 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r h="487414">
                <a:tc vMerge="1">
                  <a:txBody>
                    <a:bodyPr/>
                    <a:lstStyle/>
                    <a:p>
                      <a:endParaRPr lang="en-US"/>
                    </a:p>
                  </a:txBody>
                  <a:tcPr/>
                </a:tc>
                <a:tc vMerge="1">
                  <a:txBody>
                    <a:bodyPr/>
                    <a:lstStyle/>
                    <a:p>
                      <a:endParaRPr lang="en-US"/>
                    </a:p>
                  </a:txBody>
                  <a:tcPr/>
                </a:tc>
                <a:tc>
                  <a:txBody>
                    <a:bodyPr/>
                    <a:lstStyle/>
                    <a:p>
                      <a:pPr algn="ctr"/>
                      <a:endParaRPr lang="en-US" sz="1400" dirty="0">
                        <a:latin typeface="Georgia" panose="0204050205040502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596374">
                <a:tc>
                  <a:txBody>
                    <a:bodyPr/>
                    <a:lstStyle/>
                    <a:p>
                      <a:pPr algn="ctr"/>
                      <a:r>
                        <a:rPr lang="en-US" sz="1400" dirty="0">
                          <a:latin typeface="Georgia" panose="02040502050405020303" pitchFamily="18" charset="0"/>
                        </a:rPr>
                        <a:t>Establish Teams</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lang="en-US" sz="1200" b="0" i="1" dirty="0">
                          <a:latin typeface="Georgia" panose="02040502050405020303" pitchFamily="18" charset="0"/>
                        </a:rPr>
                        <a:t>Comprehensive Needs</a:t>
                      </a:r>
                      <a:r>
                        <a:rPr lang="en-US" sz="1200" b="0" i="1" baseline="0" dirty="0">
                          <a:latin typeface="Georgia" panose="02040502050405020303" pitchFamily="18" charset="0"/>
                        </a:rPr>
                        <a:t> Assessment</a:t>
                      </a:r>
                      <a:endParaRPr lang="en-US" sz="1200" b="0" i="1" dirty="0">
                        <a:latin typeface="Georgia" panose="02040502050405020303" pitchFamily="18" charset="0"/>
                      </a:endParaRPr>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US"/>
                    </a:p>
                  </a:txBody>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Georgia" panose="02040502050405020303"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Georgia" panose="02040502050405020303"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pic>
        <p:nvPicPr>
          <p:cNvPr id="7" name="Picture 6"/>
          <p:cNvPicPr>
            <a:picLocks noChangeAspect="1"/>
          </p:cNvPicPr>
          <p:nvPr/>
        </p:nvPicPr>
        <p:blipFill>
          <a:blip r:embed="rId3"/>
          <a:stretch>
            <a:fillRect/>
          </a:stretch>
        </p:blipFill>
        <p:spPr>
          <a:xfrm>
            <a:off x="6940308" y="5133870"/>
            <a:ext cx="3840813" cy="871804"/>
          </a:xfrm>
          <a:prstGeom prst="rect">
            <a:avLst/>
          </a:prstGeom>
        </p:spPr>
      </p:pic>
      <p:sp>
        <p:nvSpPr>
          <p:cNvPr id="12"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14" name="Slide Number Placeholder 13"/>
          <p:cNvSpPr>
            <a:spLocks noGrp="1"/>
          </p:cNvSpPr>
          <p:nvPr>
            <p:ph type="sldNum" sz="quarter" idx="11"/>
          </p:nvPr>
        </p:nvSpPr>
        <p:spPr/>
        <p:txBody>
          <a:bodyPr/>
          <a:lstStyle/>
          <a:p>
            <a:fld id="{DA6A87ED-13C7-44AD-A6FB-DFEB0E3BFCDE}" type="slidenum">
              <a:rPr lang="en-US" smtClean="0"/>
              <a:t>15</a:t>
            </a:fld>
            <a:endParaRPr lang="en-US" dirty="0"/>
          </a:p>
        </p:txBody>
      </p:sp>
      <p:sp>
        <p:nvSpPr>
          <p:cNvPr id="15"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spTree>
    <p:extLst>
      <p:ext uri="{BB962C8B-B14F-4D97-AF65-F5344CB8AC3E}">
        <p14:creationId xmlns:p14="http://schemas.microsoft.com/office/powerpoint/2010/main" val="430639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lstStyle/>
          <a:p>
            <a:pPr eaLnBrk="1" hangingPunct="1">
              <a:defRPr/>
            </a:pPr>
            <a:r>
              <a:rPr lang="en-US" altLang="en-US" b="1" dirty="0">
                <a:solidFill>
                  <a:schemeClr val="tx1"/>
                </a:solidFill>
              </a:rPr>
              <a:t>Schoolwide Program Planning </a:t>
            </a:r>
          </a:p>
        </p:txBody>
      </p:sp>
      <p:sp>
        <p:nvSpPr>
          <p:cNvPr id="4099" name="Rectangle 3"/>
          <p:cNvSpPr>
            <a:spLocks noGrp="1" noChangeArrowheads="1"/>
          </p:cNvSpPr>
          <p:nvPr>
            <p:ph type="body" idx="1"/>
          </p:nvPr>
        </p:nvSpPr>
        <p:spPr>
          <a:xfrm>
            <a:off x="282222" y="1477521"/>
            <a:ext cx="11909778" cy="4525963"/>
          </a:xfrm>
        </p:spPr>
        <p:txBody>
          <a:bodyPr/>
          <a:lstStyle/>
          <a:p>
            <a:pPr algn="ctr" eaLnBrk="1" hangingPunct="1">
              <a:buFont typeface="Wingdings" panose="05000000000000000000" pitchFamily="2" charset="2"/>
              <a:buNone/>
              <a:defRPr/>
            </a:pPr>
            <a:r>
              <a:rPr lang="en-US" altLang="en-US" sz="3600" b="1" u="sng" dirty="0">
                <a:solidFill>
                  <a:schemeClr val="tx1"/>
                </a:solidFill>
              </a:rPr>
              <a:t>Planning Team</a:t>
            </a:r>
          </a:p>
          <a:p>
            <a:pPr eaLnBrk="1" hangingPunct="1">
              <a:defRPr/>
            </a:pPr>
            <a:r>
              <a:rPr lang="en-US" altLang="en-US" sz="3600" dirty="0">
                <a:solidFill>
                  <a:schemeClr val="tx1"/>
                </a:solidFill>
              </a:rPr>
              <a:t>Consists of Parents, Licensed and Non-Licensed Staff, Administrators, and Others</a:t>
            </a:r>
          </a:p>
          <a:p>
            <a:pPr eaLnBrk="1" hangingPunct="1">
              <a:defRPr/>
            </a:pPr>
            <a:r>
              <a:rPr lang="en-US" altLang="en-US" sz="3600" dirty="0">
                <a:solidFill>
                  <a:schemeClr val="tx1"/>
                </a:solidFill>
              </a:rPr>
              <a:t>Secondary Schools may include Students</a:t>
            </a:r>
          </a:p>
          <a:p>
            <a:pPr eaLnBrk="1" hangingPunct="1">
              <a:defRPr/>
            </a:pPr>
            <a:r>
              <a:rPr lang="en-US" altLang="en-US" sz="3600" dirty="0">
                <a:solidFill>
                  <a:schemeClr val="tx1"/>
                </a:solidFill>
              </a:rPr>
              <a:t>Provides Leadership during Planning </a:t>
            </a:r>
            <a:r>
              <a:rPr lang="en-US" altLang="en-US" sz="3600" b="1" i="1" dirty="0">
                <a:solidFill>
                  <a:schemeClr val="tx1"/>
                </a:solidFill>
              </a:rPr>
              <a:t>AND </a:t>
            </a:r>
            <a:r>
              <a:rPr lang="en-US" altLang="en-US" sz="3600" dirty="0">
                <a:solidFill>
                  <a:schemeClr val="tx1"/>
                </a:solidFill>
              </a:rPr>
              <a:t>Implementation</a:t>
            </a:r>
          </a:p>
          <a:p>
            <a:pPr eaLnBrk="1" hangingPunct="1">
              <a:defRPr/>
            </a:pPr>
            <a:r>
              <a:rPr lang="en-US" altLang="en-US" sz="3600" dirty="0">
                <a:solidFill>
                  <a:schemeClr val="tx1"/>
                </a:solidFill>
              </a:rPr>
              <a:t>At least 1 Participant from Each Group</a:t>
            </a:r>
          </a:p>
        </p:txBody>
      </p:sp>
      <p:sp>
        <p:nvSpPr>
          <p:cNvPr id="11"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9" name="Slide Number Placeholder 8"/>
          <p:cNvSpPr>
            <a:spLocks noGrp="1"/>
          </p:cNvSpPr>
          <p:nvPr>
            <p:ph type="sldNum" sz="quarter" idx="11"/>
          </p:nvPr>
        </p:nvSpPr>
        <p:spPr/>
        <p:txBody>
          <a:bodyPr/>
          <a:lstStyle/>
          <a:p>
            <a:fld id="{DA6A87ED-13C7-44AD-A6FB-DFEB0E3BFCDE}" type="slidenum">
              <a:rPr lang="en-US" smtClean="0"/>
              <a:t>16</a:t>
            </a:fld>
            <a:endParaRPr lang="en-US" dirty="0"/>
          </a:p>
        </p:txBody>
      </p:sp>
      <p:sp>
        <p:nvSpPr>
          <p:cNvPr id="14"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spTree>
    <p:extLst>
      <p:ext uri="{BB962C8B-B14F-4D97-AF65-F5344CB8AC3E}">
        <p14:creationId xmlns:p14="http://schemas.microsoft.com/office/powerpoint/2010/main" val="2912536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blinds(horizontal)">
                                      <p:cBhvr>
                                        <p:cTn id="7" dur="1000"/>
                                        <p:tgtEl>
                                          <p:spTgt spid="4099">
                                            <p:txEl>
                                              <p:pRg st="1" end="1"/>
                                            </p:txEl>
                                          </p:spTgt>
                                        </p:tgtEl>
                                      </p:cBhvr>
                                    </p:animEffect>
                                  </p:childTnLst>
                                </p:cTn>
                              </p:par>
                            </p:childTnLst>
                          </p:cTn>
                        </p:par>
                        <p:par>
                          <p:cTn id="8" fill="hold" nodeType="afterGroup">
                            <p:stCondLst>
                              <p:cond delay="1000"/>
                            </p:stCondLst>
                            <p:childTnLst>
                              <p:par>
                                <p:cTn id="9" presetID="3" presetClass="entr" presetSubtype="10" fill="hold" nodeType="afterEffect">
                                  <p:stCondLst>
                                    <p:cond delay="0"/>
                                  </p:stCondLst>
                                  <p:childTnLst>
                                    <p:set>
                                      <p:cBhvr>
                                        <p:cTn id="10" dur="1" fill="hold">
                                          <p:stCondLst>
                                            <p:cond delay="0"/>
                                          </p:stCondLst>
                                        </p:cTn>
                                        <p:tgtEl>
                                          <p:spTgt spid="4099">
                                            <p:txEl>
                                              <p:pRg st="0" end="0"/>
                                            </p:txEl>
                                          </p:spTgt>
                                        </p:tgtEl>
                                        <p:attrNameLst>
                                          <p:attrName>style.visibility</p:attrName>
                                        </p:attrNameLst>
                                      </p:cBhvr>
                                      <p:to>
                                        <p:strVal val="visible"/>
                                      </p:to>
                                    </p:set>
                                    <p:animEffect transition="in" filter="blinds(horizontal)">
                                      <p:cBhvr>
                                        <p:cTn id="11" dur="1000"/>
                                        <p:tgtEl>
                                          <p:spTgt spid="4099">
                                            <p:txEl>
                                              <p:pRg st="0" end="0"/>
                                            </p:txEl>
                                          </p:spTgt>
                                        </p:tgtEl>
                                      </p:cBhvr>
                                    </p:animEffect>
                                  </p:childTnLst>
                                </p:cTn>
                              </p:par>
                            </p:childTnLst>
                          </p:cTn>
                        </p:par>
                        <p:par>
                          <p:cTn id="12" fill="hold" nodeType="afterGroup">
                            <p:stCondLst>
                              <p:cond delay="2000"/>
                            </p:stCondLst>
                            <p:childTnLst>
                              <p:par>
                                <p:cTn id="13" presetID="3" presetClass="entr" presetSubtype="10" fill="hold" nodeType="after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5" dur="2000"/>
                                        <p:tgtEl>
                                          <p:spTgt spid="4099">
                                            <p:txEl>
                                              <p:pRg st="2" end="2"/>
                                            </p:txEl>
                                          </p:spTgt>
                                        </p:tgtEl>
                                      </p:cBhvr>
                                    </p:animEffect>
                                  </p:childTnLst>
                                </p:cTn>
                              </p:par>
                            </p:childTnLst>
                          </p:cTn>
                        </p:par>
                        <p:par>
                          <p:cTn id="16" fill="hold" nodeType="afterGroup">
                            <p:stCondLst>
                              <p:cond delay="4000"/>
                            </p:stCondLst>
                            <p:childTnLst>
                              <p:par>
                                <p:cTn id="17" presetID="3" presetClass="entr" presetSubtype="10" fill="hold" nodeType="after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blinds(horizontal)">
                                      <p:cBhvr>
                                        <p:cTn id="19" dur="2000"/>
                                        <p:tgtEl>
                                          <p:spTgt spid="4099">
                                            <p:txEl>
                                              <p:pRg st="3" end="3"/>
                                            </p:txEl>
                                          </p:spTgt>
                                        </p:tgtEl>
                                      </p:cBhvr>
                                    </p:animEffect>
                                  </p:childTnLst>
                                </p:cTn>
                              </p:par>
                            </p:childTnLst>
                          </p:cTn>
                        </p:par>
                        <p:par>
                          <p:cTn id="20" fill="hold" nodeType="afterGroup">
                            <p:stCondLst>
                              <p:cond delay="6000"/>
                            </p:stCondLst>
                            <p:childTnLst>
                              <p:par>
                                <p:cTn id="21" presetID="3" presetClass="entr" presetSubtype="10" fill="hold" nodeType="after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animEffect transition="in" filter="blinds(horizontal)">
                                      <p:cBhvr>
                                        <p:cTn id="23" dur="20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3471333" y="127883"/>
            <a:ext cx="8229600" cy="944562"/>
          </a:xfrm>
        </p:spPr>
        <p:txBody>
          <a:bodyPr/>
          <a:lstStyle/>
          <a:p>
            <a:pPr eaLnBrk="1" hangingPunct="1">
              <a:defRPr/>
            </a:pPr>
            <a:r>
              <a:rPr lang="en-US" altLang="en-US" b="1" dirty="0">
                <a:solidFill>
                  <a:schemeClr val="tx1"/>
                </a:solidFill>
              </a:rPr>
              <a:t>Schoolwide Program Strategies </a:t>
            </a:r>
          </a:p>
        </p:txBody>
      </p:sp>
      <p:sp>
        <p:nvSpPr>
          <p:cNvPr id="13315" name="Rectangle 3"/>
          <p:cNvSpPr>
            <a:spLocks noGrp="1" noChangeArrowheads="1"/>
          </p:cNvSpPr>
          <p:nvPr>
            <p:ph type="body" idx="1"/>
          </p:nvPr>
        </p:nvSpPr>
        <p:spPr>
          <a:xfrm>
            <a:off x="253999" y="1295399"/>
            <a:ext cx="11446934" cy="4971169"/>
          </a:xfrm>
        </p:spPr>
        <p:txBody>
          <a:bodyPr/>
          <a:lstStyle/>
          <a:p>
            <a:pPr marL="609600" indent="-609600" algn="ctr">
              <a:buNone/>
              <a:defRPr/>
            </a:pPr>
            <a:r>
              <a:rPr lang="en-US" altLang="en-US" sz="3600" u="sng" dirty="0">
                <a:solidFill>
                  <a:schemeClr val="tx1"/>
                </a:solidFill>
              </a:rPr>
              <a:t>The Instructional Program</a:t>
            </a:r>
            <a:r>
              <a:rPr lang="en-US" altLang="en-US" sz="3600" dirty="0">
                <a:solidFill>
                  <a:schemeClr val="tx1"/>
                </a:solidFill>
              </a:rPr>
              <a:t> </a:t>
            </a:r>
          </a:p>
          <a:p>
            <a:pPr marL="609600" indent="-609600">
              <a:defRPr/>
            </a:pPr>
            <a:r>
              <a:rPr lang="en-US" altLang="en-US" sz="3600" dirty="0">
                <a:solidFill>
                  <a:schemeClr val="tx1"/>
                </a:solidFill>
              </a:rPr>
              <a:t>Describe key components of the instructional program</a:t>
            </a:r>
          </a:p>
          <a:p>
            <a:pPr marL="609600" indent="-609600">
              <a:defRPr/>
            </a:pPr>
            <a:r>
              <a:rPr lang="en-US" altLang="en-US" sz="3600" dirty="0">
                <a:solidFill>
                  <a:schemeClr val="tx1"/>
                </a:solidFill>
              </a:rPr>
              <a:t>Describe how the instructional program will be organized and delivered</a:t>
            </a:r>
          </a:p>
          <a:p>
            <a:pPr marL="609600" indent="-609600">
              <a:defRPr/>
            </a:pPr>
            <a:r>
              <a:rPr lang="en-US" altLang="en-US" sz="3600" dirty="0">
                <a:solidFill>
                  <a:schemeClr val="tx1"/>
                </a:solidFill>
              </a:rPr>
              <a:t>Describe the research based strategies or evidence of effectiveness that supports strategies you’ve selected</a:t>
            </a:r>
          </a:p>
          <a:p>
            <a:pPr marL="609600" indent="-609600">
              <a:defRPr/>
            </a:pPr>
            <a:r>
              <a:rPr lang="en-US" altLang="en-US" sz="3600" dirty="0">
                <a:solidFill>
                  <a:schemeClr val="tx1"/>
                </a:solidFill>
              </a:rPr>
              <a:t>Include how effectiveness wil</a:t>
            </a:r>
            <a:r>
              <a:rPr lang="en-US" altLang="en-US" sz="3600" dirty="0"/>
              <a:t>l be monitored</a:t>
            </a:r>
            <a:endParaRPr lang="en-US" altLang="en-US" sz="3600" dirty="0">
              <a:solidFill>
                <a:schemeClr val="tx1"/>
              </a:solidFill>
            </a:endParaRPr>
          </a:p>
        </p:txBody>
      </p:sp>
      <p:sp>
        <p:nvSpPr>
          <p:cNvPr id="11"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9" name="Slide Number Placeholder 8"/>
          <p:cNvSpPr>
            <a:spLocks noGrp="1"/>
          </p:cNvSpPr>
          <p:nvPr>
            <p:ph type="sldNum" sz="quarter" idx="11"/>
          </p:nvPr>
        </p:nvSpPr>
        <p:spPr/>
        <p:txBody>
          <a:bodyPr/>
          <a:lstStyle/>
          <a:p>
            <a:fld id="{DA6A87ED-13C7-44AD-A6FB-DFEB0E3BFCDE}" type="slidenum">
              <a:rPr lang="en-US" smtClean="0"/>
              <a:t>17</a:t>
            </a:fld>
            <a:endParaRPr lang="en-US" dirty="0"/>
          </a:p>
        </p:txBody>
      </p:sp>
      <p:sp>
        <p:nvSpPr>
          <p:cNvPr id="14"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spTree>
    <p:extLst>
      <p:ext uri="{BB962C8B-B14F-4D97-AF65-F5344CB8AC3E}">
        <p14:creationId xmlns:p14="http://schemas.microsoft.com/office/powerpoint/2010/main" val="157953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3132667" y="94015"/>
            <a:ext cx="8229600" cy="1020762"/>
          </a:xfrm>
        </p:spPr>
        <p:txBody>
          <a:bodyPr>
            <a:normAutofit/>
          </a:bodyPr>
          <a:lstStyle/>
          <a:p>
            <a:pPr eaLnBrk="1" hangingPunct="1">
              <a:defRPr/>
            </a:pPr>
            <a:r>
              <a:rPr lang="en-US" altLang="en-US" b="1" dirty="0">
                <a:solidFill>
                  <a:schemeClr val="tx1"/>
                </a:solidFill>
              </a:rPr>
              <a:t>Schoolwide Program Strategies </a:t>
            </a:r>
            <a:endParaRPr lang="en-US" altLang="en-US" sz="2400" b="1" i="1" dirty="0">
              <a:solidFill>
                <a:schemeClr val="tx1"/>
              </a:solidFill>
            </a:endParaRPr>
          </a:p>
        </p:txBody>
      </p:sp>
      <p:sp>
        <p:nvSpPr>
          <p:cNvPr id="14339" name="Rectangle 3"/>
          <p:cNvSpPr>
            <a:spLocks noGrp="1" noChangeArrowheads="1"/>
          </p:cNvSpPr>
          <p:nvPr>
            <p:ph type="body" idx="1"/>
          </p:nvPr>
        </p:nvSpPr>
        <p:spPr>
          <a:xfrm>
            <a:off x="1" y="1447799"/>
            <a:ext cx="11998036" cy="4887031"/>
          </a:xfrm>
        </p:spPr>
        <p:txBody>
          <a:bodyPr/>
          <a:lstStyle/>
          <a:p>
            <a:pPr eaLnBrk="1" hangingPunct="1">
              <a:lnSpc>
                <a:spcPct val="90000"/>
              </a:lnSpc>
              <a:buClr>
                <a:schemeClr val="tx2"/>
              </a:buClr>
              <a:defRPr/>
            </a:pPr>
            <a:r>
              <a:rPr lang="en-US" altLang="en-US" sz="3600" dirty="0">
                <a:solidFill>
                  <a:schemeClr val="tx1"/>
                </a:solidFill>
              </a:rPr>
              <a:t>Describe the components of the instructional program that will meet the needs of </a:t>
            </a:r>
            <a:r>
              <a:rPr lang="en-US" altLang="en-US" sz="3600" b="1" i="1" dirty="0">
                <a:solidFill>
                  <a:schemeClr val="tx1"/>
                </a:solidFill>
              </a:rPr>
              <a:t>special populations </a:t>
            </a:r>
            <a:r>
              <a:rPr lang="en-US" altLang="en-US" sz="3600" dirty="0">
                <a:solidFill>
                  <a:schemeClr val="tx1"/>
                </a:solidFill>
              </a:rPr>
              <a:t>(during the school day or during extended opportunities)</a:t>
            </a:r>
          </a:p>
          <a:p>
            <a:pPr lvl="2" eaLnBrk="1" hangingPunct="1">
              <a:lnSpc>
                <a:spcPct val="90000"/>
              </a:lnSpc>
              <a:buClr>
                <a:schemeClr val="tx1"/>
              </a:buClr>
              <a:buFont typeface="Wingdings" panose="05000000000000000000" pitchFamily="2" charset="2"/>
              <a:buChar char="§"/>
              <a:defRPr/>
            </a:pPr>
            <a:r>
              <a:rPr lang="en-US" altLang="en-US" sz="3000" dirty="0">
                <a:solidFill>
                  <a:schemeClr val="tx1"/>
                </a:solidFill>
              </a:rPr>
              <a:t>How will services be provided for special education students?</a:t>
            </a:r>
          </a:p>
          <a:p>
            <a:pPr lvl="2" eaLnBrk="1" hangingPunct="1">
              <a:lnSpc>
                <a:spcPct val="90000"/>
              </a:lnSpc>
              <a:buClr>
                <a:schemeClr val="tx1"/>
              </a:buClr>
              <a:buFont typeface="Wingdings" panose="05000000000000000000" pitchFamily="2" charset="2"/>
              <a:buChar char="§"/>
              <a:defRPr/>
            </a:pPr>
            <a:r>
              <a:rPr lang="en-US" altLang="en-US" sz="3000" dirty="0">
                <a:solidFill>
                  <a:schemeClr val="tx1"/>
                </a:solidFill>
              </a:rPr>
              <a:t>How will services be provided for English Language Learners?</a:t>
            </a:r>
          </a:p>
          <a:p>
            <a:pPr lvl="2">
              <a:lnSpc>
                <a:spcPct val="90000"/>
              </a:lnSpc>
              <a:buClr>
                <a:schemeClr val="tx1"/>
              </a:buClr>
              <a:buFont typeface="Wingdings" panose="05000000000000000000" pitchFamily="2" charset="2"/>
              <a:buChar char="§"/>
              <a:defRPr/>
            </a:pPr>
            <a:r>
              <a:rPr lang="en-US" altLang="en-US" sz="3000" dirty="0">
                <a:solidFill>
                  <a:schemeClr val="tx1"/>
                </a:solidFill>
              </a:rPr>
              <a:t>How will services be provided for Homeless Students?</a:t>
            </a:r>
          </a:p>
          <a:p>
            <a:pPr lvl="2" eaLnBrk="1" hangingPunct="1">
              <a:lnSpc>
                <a:spcPct val="90000"/>
              </a:lnSpc>
              <a:buClr>
                <a:schemeClr val="tx1"/>
              </a:buClr>
              <a:buFont typeface="Wingdings" panose="05000000000000000000" pitchFamily="2" charset="2"/>
              <a:buChar char="§"/>
              <a:defRPr/>
            </a:pPr>
            <a:r>
              <a:rPr lang="en-US" altLang="en-US" sz="3000" dirty="0">
                <a:solidFill>
                  <a:schemeClr val="tx1"/>
                </a:solidFill>
              </a:rPr>
              <a:t>How will timely assistance and services be provided for struggling students?</a:t>
            </a:r>
          </a:p>
        </p:txBody>
      </p:sp>
      <p:sp>
        <p:nvSpPr>
          <p:cNvPr id="11"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9" name="Slide Number Placeholder 8"/>
          <p:cNvSpPr>
            <a:spLocks noGrp="1"/>
          </p:cNvSpPr>
          <p:nvPr>
            <p:ph type="sldNum" sz="quarter" idx="11"/>
          </p:nvPr>
        </p:nvSpPr>
        <p:spPr/>
        <p:txBody>
          <a:bodyPr/>
          <a:lstStyle/>
          <a:p>
            <a:fld id="{DA6A87ED-13C7-44AD-A6FB-DFEB0E3BFCDE}" type="slidenum">
              <a:rPr lang="en-US" smtClean="0"/>
              <a:t>18</a:t>
            </a:fld>
            <a:endParaRPr lang="en-US" dirty="0"/>
          </a:p>
        </p:txBody>
      </p:sp>
      <p:sp>
        <p:nvSpPr>
          <p:cNvPr id="14"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spTree>
    <p:extLst>
      <p:ext uri="{BB962C8B-B14F-4D97-AF65-F5344CB8AC3E}">
        <p14:creationId xmlns:p14="http://schemas.microsoft.com/office/powerpoint/2010/main" val="3900372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1055" y="1363825"/>
            <a:ext cx="11111345" cy="4892513"/>
          </a:xfrm>
        </p:spPr>
        <p:txBody>
          <a:bodyPr>
            <a:normAutofit fontScale="85000" lnSpcReduction="20000"/>
          </a:bodyPr>
          <a:lstStyle/>
          <a:p>
            <a:r>
              <a:rPr lang="en-US" dirty="0">
                <a:solidFill>
                  <a:schemeClr val="tx1"/>
                </a:solidFill>
              </a:rPr>
              <a:t>SMART Goals conceptual view</a:t>
            </a:r>
          </a:p>
          <a:p>
            <a:pPr lvl="1"/>
            <a:r>
              <a:rPr lang="en-US" dirty="0">
                <a:solidFill>
                  <a:schemeClr val="tx1"/>
                </a:solidFill>
              </a:rPr>
              <a:t>S – Goals written for </a:t>
            </a:r>
            <a:r>
              <a:rPr lang="en-US" i="1" dirty="0">
                <a:solidFill>
                  <a:schemeClr val="tx1"/>
                </a:solidFill>
              </a:rPr>
              <a:t>specific </a:t>
            </a:r>
            <a:r>
              <a:rPr lang="en-US" dirty="0">
                <a:solidFill>
                  <a:schemeClr val="tx1"/>
                </a:solidFill>
              </a:rPr>
              <a:t>results, a single topic or area of performance. </a:t>
            </a:r>
          </a:p>
          <a:p>
            <a:pPr lvl="1"/>
            <a:endParaRPr lang="en-US" dirty="0">
              <a:solidFill>
                <a:schemeClr val="tx1"/>
              </a:solidFill>
            </a:endParaRPr>
          </a:p>
          <a:p>
            <a:pPr lvl="1"/>
            <a:r>
              <a:rPr lang="en-US" dirty="0">
                <a:solidFill>
                  <a:schemeClr val="tx1"/>
                </a:solidFill>
              </a:rPr>
              <a:t>M – Each goal is a </a:t>
            </a:r>
            <a:r>
              <a:rPr lang="en-US" i="1" dirty="0">
                <a:solidFill>
                  <a:schemeClr val="tx1"/>
                </a:solidFill>
              </a:rPr>
              <a:t>measurable</a:t>
            </a:r>
            <a:r>
              <a:rPr lang="en-US" dirty="0">
                <a:solidFill>
                  <a:schemeClr val="tx1"/>
                </a:solidFill>
              </a:rPr>
              <a:t> component stated in interval or ratio terms.  Answer the questions: How much? How many? How well? How successful?</a:t>
            </a:r>
          </a:p>
          <a:p>
            <a:pPr lvl="1"/>
            <a:endParaRPr lang="en-US" dirty="0">
              <a:solidFill>
                <a:schemeClr val="tx1"/>
              </a:solidFill>
            </a:endParaRPr>
          </a:p>
          <a:p>
            <a:pPr lvl="1"/>
            <a:r>
              <a:rPr lang="en-US" dirty="0">
                <a:solidFill>
                  <a:schemeClr val="tx1"/>
                </a:solidFill>
              </a:rPr>
              <a:t>A – Goals aims at significant change, </a:t>
            </a:r>
            <a:r>
              <a:rPr lang="en-US" i="1" dirty="0">
                <a:solidFill>
                  <a:schemeClr val="tx1"/>
                </a:solidFill>
              </a:rPr>
              <a:t>audacious</a:t>
            </a:r>
            <a:r>
              <a:rPr lang="en-US" dirty="0">
                <a:solidFill>
                  <a:schemeClr val="tx1"/>
                </a:solidFill>
              </a:rPr>
              <a:t> (ambitious) objective because they challenge individual, teams, and the organization  to stretch their horizons and exceed the present level of results. </a:t>
            </a:r>
          </a:p>
          <a:p>
            <a:pPr lvl="1"/>
            <a:endParaRPr lang="en-US" dirty="0">
              <a:solidFill>
                <a:schemeClr val="tx1"/>
              </a:solidFill>
            </a:endParaRPr>
          </a:p>
          <a:p>
            <a:pPr lvl="1"/>
            <a:r>
              <a:rPr lang="en-US" dirty="0">
                <a:solidFill>
                  <a:schemeClr val="tx1"/>
                </a:solidFill>
              </a:rPr>
              <a:t>R – Goals must define the </a:t>
            </a:r>
            <a:r>
              <a:rPr lang="en-US" i="1" dirty="0">
                <a:solidFill>
                  <a:schemeClr val="tx1"/>
                </a:solidFill>
              </a:rPr>
              <a:t>results</a:t>
            </a:r>
            <a:r>
              <a:rPr lang="en-US" dirty="0">
                <a:solidFill>
                  <a:schemeClr val="tx1"/>
                </a:solidFill>
              </a:rPr>
              <a:t> to be achieved excluding the methods and means to achieve the results. </a:t>
            </a:r>
          </a:p>
          <a:p>
            <a:pPr lvl="1"/>
            <a:endParaRPr lang="en-US" dirty="0">
              <a:solidFill>
                <a:schemeClr val="tx1"/>
              </a:solidFill>
            </a:endParaRPr>
          </a:p>
          <a:p>
            <a:pPr lvl="1"/>
            <a:r>
              <a:rPr lang="en-US" dirty="0">
                <a:solidFill>
                  <a:schemeClr val="tx1"/>
                </a:solidFill>
              </a:rPr>
              <a:t>T – Goals must have a target </a:t>
            </a:r>
            <a:r>
              <a:rPr lang="en-US" i="1" dirty="0">
                <a:solidFill>
                  <a:schemeClr val="tx1"/>
                </a:solidFill>
              </a:rPr>
              <a:t>time</a:t>
            </a:r>
            <a:r>
              <a:rPr lang="en-US" dirty="0">
                <a:solidFill>
                  <a:schemeClr val="tx1"/>
                </a:solidFill>
              </a:rPr>
              <a:t> for completion. </a:t>
            </a:r>
          </a:p>
          <a:p>
            <a:pPr lvl="1"/>
            <a:endParaRPr lang="en-US" dirty="0">
              <a:solidFill>
                <a:schemeClr val="tx1"/>
              </a:solidFill>
            </a:endParaRPr>
          </a:p>
        </p:txBody>
      </p:sp>
      <p:sp>
        <p:nvSpPr>
          <p:cNvPr id="3" name="Content Placeholder 2"/>
          <p:cNvSpPr>
            <a:spLocks noGrp="1"/>
          </p:cNvSpPr>
          <p:nvPr>
            <p:ph idx="13"/>
          </p:nvPr>
        </p:nvSpPr>
        <p:spPr>
          <a:xfrm>
            <a:off x="3639126" y="297025"/>
            <a:ext cx="6668655" cy="1066800"/>
          </a:xfrm>
        </p:spPr>
        <p:txBody>
          <a:bodyPr/>
          <a:lstStyle/>
          <a:p>
            <a:pPr algn="ctr"/>
            <a:r>
              <a:rPr lang="en-US" sz="3600" dirty="0">
                <a:solidFill>
                  <a:schemeClr val="tx1"/>
                </a:solidFill>
                <a:ea typeface="+mj-ea"/>
                <a:cs typeface="+mj-cs"/>
              </a:rPr>
              <a:t>SMART Goals Concept</a:t>
            </a:r>
            <a:endParaRPr lang="en-US" sz="3600" dirty="0">
              <a:solidFill>
                <a:schemeClr val="tx1"/>
              </a:solidFill>
            </a:endParaRPr>
          </a:p>
        </p:txBody>
      </p:sp>
      <p:sp>
        <p:nvSpPr>
          <p:cNvPr id="15"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17" name="Slide Number Placeholder 16"/>
          <p:cNvSpPr>
            <a:spLocks noGrp="1"/>
          </p:cNvSpPr>
          <p:nvPr>
            <p:ph type="sldNum" sz="quarter" idx="16"/>
          </p:nvPr>
        </p:nvSpPr>
        <p:spPr/>
        <p:txBody>
          <a:bodyPr/>
          <a:lstStyle/>
          <a:p>
            <a:pPr>
              <a:defRPr/>
            </a:pPr>
            <a:fld id="{640E8B94-4999-45E0-99F3-CE64F0BCFACF}" type="slidenum">
              <a:rPr lang="en-US" altLang="en-US" smtClean="0"/>
              <a:pPr>
                <a:defRPr/>
              </a:pPr>
              <a:t>19</a:t>
            </a:fld>
            <a:endParaRPr lang="en-US" altLang="en-US" dirty="0"/>
          </a:p>
        </p:txBody>
      </p:sp>
      <p:sp>
        <p:nvSpPr>
          <p:cNvPr id="18"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spTree>
    <p:extLst>
      <p:ext uri="{BB962C8B-B14F-4D97-AF65-F5344CB8AC3E}">
        <p14:creationId xmlns:p14="http://schemas.microsoft.com/office/powerpoint/2010/main" val="37680875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FF0000"/>
                </a:solidFill>
              </a:rPr>
              <a:t>Text</a:t>
            </a:r>
            <a:r>
              <a:rPr lang="en-US" dirty="0"/>
              <a:t> </a:t>
            </a:r>
            <a:r>
              <a:rPr lang="en-US" b="0" dirty="0"/>
              <a:t>to</a:t>
            </a:r>
            <a:r>
              <a:rPr lang="en-US" dirty="0"/>
              <a:t> E-mail </a:t>
            </a:r>
          </a:p>
        </p:txBody>
      </p:sp>
      <p:sp>
        <p:nvSpPr>
          <p:cNvPr id="7" name="Content Placeholder 6"/>
          <p:cNvSpPr>
            <a:spLocks noGrp="1"/>
          </p:cNvSpPr>
          <p:nvPr>
            <p:ph idx="1"/>
          </p:nvPr>
        </p:nvSpPr>
        <p:spPr>
          <a:xfrm>
            <a:off x="1143001" y="4038601"/>
            <a:ext cx="9067800" cy="2087563"/>
          </a:xfrm>
        </p:spPr>
        <p:txBody>
          <a:bodyPr>
            <a:normAutofit/>
          </a:bodyPr>
          <a:lstStyle/>
          <a:p>
            <a:pPr algn="ctr">
              <a:buNone/>
            </a:pPr>
            <a:r>
              <a:rPr lang="en-US" dirty="0"/>
              <a:t>	</a:t>
            </a:r>
            <a:r>
              <a:rPr lang="en-US" dirty="0">
                <a:hlinkClick r:id="rId3"/>
              </a:rPr>
              <a:t>federalprograms2@mdek12.org</a:t>
            </a:r>
            <a:r>
              <a:rPr lang="en-US" dirty="0"/>
              <a:t>  </a:t>
            </a:r>
          </a:p>
          <a:p>
            <a:endParaRPr lang="en-US" dirty="0"/>
          </a:p>
        </p:txBody>
      </p:sp>
      <p:sp>
        <p:nvSpPr>
          <p:cNvPr id="9" name="Rectangle 8"/>
          <p:cNvSpPr>
            <a:spLocks noChangeArrowheads="1"/>
          </p:cNvSpPr>
          <p:nvPr/>
        </p:nvSpPr>
        <p:spPr bwMode="auto">
          <a:xfrm>
            <a:off x="2047875" y="1371602"/>
            <a:ext cx="8077200" cy="46037"/>
          </a:xfrm>
          <a:prstGeom prst="rect">
            <a:avLst/>
          </a:prstGeom>
          <a:gradFill rotWithShape="0">
            <a:gsLst>
              <a:gs pos="0">
                <a:srgbClr val="4F81BD"/>
              </a:gs>
              <a:gs pos="100000">
                <a:srgbClr val="2C4C74"/>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solidFill>
                <a:prstClr val="black"/>
              </a:solidFill>
            </a:endParaRPr>
          </a:p>
        </p:txBody>
      </p:sp>
      <p:pic>
        <p:nvPicPr>
          <p:cNvPr id="2" name="Picture 1"/>
          <p:cNvPicPr>
            <a:picLocks noChangeAspect="1"/>
          </p:cNvPicPr>
          <p:nvPr/>
        </p:nvPicPr>
        <p:blipFill>
          <a:blip r:embed="rId4"/>
          <a:stretch>
            <a:fillRect/>
          </a:stretch>
        </p:blipFill>
        <p:spPr>
          <a:xfrm>
            <a:off x="7543800" y="2362200"/>
            <a:ext cx="3276600" cy="2068286"/>
          </a:xfrm>
          <a:prstGeom prst="rect">
            <a:avLst/>
          </a:prstGeom>
        </p:spPr>
      </p:pic>
      <p:sp>
        <p:nvSpPr>
          <p:cNvPr id="10"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5" name="Slide Number Placeholder 4"/>
          <p:cNvSpPr>
            <a:spLocks noGrp="1"/>
          </p:cNvSpPr>
          <p:nvPr>
            <p:ph type="sldNum" sz="quarter" idx="11"/>
          </p:nvPr>
        </p:nvSpPr>
        <p:spPr/>
        <p:txBody>
          <a:bodyPr/>
          <a:lstStyle/>
          <a:p>
            <a:fld id="{DA6A87ED-13C7-44AD-A6FB-DFEB0E3BFCDE}" type="slidenum">
              <a:rPr lang="en-US" smtClean="0"/>
              <a:t>2</a:t>
            </a:fld>
            <a:endParaRPr lang="en-US" dirty="0"/>
          </a:p>
        </p:txBody>
      </p:sp>
      <p:sp>
        <p:nvSpPr>
          <p:cNvPr id="11"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spTree>
    <p:extLst>
      <p:ext uri="{BB962C8B-B14F-4D97-AF65-F5344CB8AC3E}">
        <p14:creationId xmlns:p14="http://schemas.microsoft.com/office/powerpoint/2010/main" val="33544835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bwMode="auto">
          <a:xfrm>
            <a:off x="620889" y="1740606"/>
            <a:ext cx="10972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solidFill>
                  <a:schemeClr val="tx1"/>
                </a:solidFill>
                <a:latin typeface="Georgia" panose="02040502050405020303" pitchFamily="18" charset="0"/>
              </a:rPr>
              <a:t>Initiated from a robust needs assessment</a:t>
            </a:r>
          </a:p>
          <a:p>
            <a:pPr lvl="1"/>
            <a:r>
              <a:rPr lang="en-US" altLang="en-US" dirty="0">
                <a:solidFill>
                  <a:schemeClr val="tx1"/>
                </a:solidFill>
                <a:latin typeface="Georgia" panose="02040502050405020303" pitchFamily="18" charset="0"/>
              </a:rPr>
              <a:t>Generated from examination and study of school level and district level (publicly and internally reported) data</a:t>
            </a:r>
          </a:p>
          <a:p>
            <a:pPr lvl="1"/>
            <a:r>
              <a:rPr lang="en-US" altLang="en-US" dirty="0">
                <a:solidFill>
                  <a:schemeClr val="tx1"/>
                </a:solidFill>
                <a:latin typeface="Georgia" panose="02040502050405020303" pitchFamily="18" charset="0"/>
              </a:rPr>
              <a:t>Results in high level priorities for improvement in student achievement</a:t>
            </a:r>
          </a:p>
          <a:p>
            <a:r>
              <a:rPr lang="en-US" altLang="en-US" dirty="0">
                <a:solidFill>
                  <a:schemeClr val="tx1"/>
                </a:solidFill>
                <a:latin typeface="Georgia" panose="02040502050405020303" pitchFamily="18" charset="0"/>
              </a:rPr>
              <a:t>Demonstrates strategic alignment of critical systems in LEA (Instructional and Operational)</a:t>
            </a:r>
          </a:p>
        </p:txBody>
      </p:sp>
      <p:sp>
        <p:nvSpPr>
          <p:cNvPr id="48131" name="Content Placeholder 3"/>
          <p:cNvSpPr>
            <a:spLocks noGrp="1"/>
          </p:cNvSpPr>
          <p:nvPr>
            <p:ph idx="13"/>
          </p:nvPr>
        </p:nvSpPr>
        <p:spPr bwMode="auto">
          <a:xfrm>
            <a:off x="3740727" y="387926"/>
            <a:ext cx="7852962" cy="7312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solidFill>
                  <a:schemeClr val="tx1"/>
                </a:solidFill>
                <a:latin typeface="Georgia" panose="02040502050405020303" pitchFamily="18" charset="0"/>
              </a:rPr>
              <a:t>SMART Goals Approach to Planning </a:t>
            </a:r>
          </a:p>
        </p:txBody>
      </p:sp>
      <p:sp>
        <p:nvSpPr>
          <p:cNvPr id="14"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11" name="Slide Number Placeholder 10"/>
          <p:cNvSpPr>
            <a:spLocks noGrp="1"/>
          </p:cNvSpPr>
          <p:nvPr>
            <p:ph type="sldNum" sz="quarter" idx="16"/>
          </p:nvPr>
        </p:nvSpPr>
        <p:spPr/>
        <p:txBody>
          <a:bodyPr/>
          <a:lstStyle/>
          <a:p>
            <a:fld id="{DA6A87ED-13C7-44AD-A6FB-DFEB0E3BFCDE}" type="slidenum">
              <a:rPr lang="en-US" smtClean="0"/>
              <a:t>20</a:t>
            </a:fld>
            <a:endParaRPr lang="en-US" dirty="0"/>
          </a:p>
        </p:txBody>
      </p:sp>
      <p:sp>
        <p:nvSpPr>
          <p:cNvPr id="17"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spTree>
    <p:extLst>
      <p:ext uri="{BB962C8B-B14F-4D97-AF65-F5344CB8AC3E}">
        <p14:creationId xmlns:p14="http://schemas.microsoft.com/office/powerpoint/2010/main" val="3870943049"/>
      </p:ext>
    </p:extLst>
  </p:cSld>
  <p:clrMapOvr>
    <a:masterClrMapping/>
  </p:clrMapOvr>
  <mc:AlternateContent xmlns:mc="http://schemas.openxmlformats.org/markup-compatibility/2006" xmlns:p14="http://schemas.microsoft.com/office/powerpoint/2010/main">
    <mc:Choice Requires="p14">
      <p:transition p14:dur="10" advTm="105000"/>
    </mc:Choice>
    <mc:Fallback xmlns="">
      <p:transition advTm="10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3109" y="2057401"/>
            <a:ext cx="10363200" cy="2683932"/>
          </a:xfrm>
        </p:spPr>
        <p:txBody>
          <a:bodyPr/>
          <a:lstStyle/>
          <a:p>
            <a:r>
              <a:rPr lang="en-US" sz="6000" b="1" dirty="0">
                <a:solidFill>
                  <a:schemeClr val="tx1"/>
                </a:solidFill>
              </a:rPr>
              <a:t>District Level (LEA) Plans</a:t>
            </a:r>
            <a:br>
              <a:rPr lang="en-US" sz="6000" b="1" dirty="0">
                <a:solidFill>
                  <a:schemeClr val="tx1"/>
                </a:solidFill>
              </a:rPr>
            </a:br>
            <a:r>
              <a:rPr lang="en-US" sz="6000" b="1" dirty="0">
                <a:solidFill>
                  <a:schemeClr val="tx1"/>
                </a:solidFill>
              </a:rPr>
              <a:t>vs</a:t>
            </a:r>
            <a:br>
              <a:rPr lang="en-US" sz="6000" b="1" dirty="0">
                <a:solidFill>
                  <a:schemeClr val="tx1"/>
                </a:solidFill>
              </a:rPr>
            </a:br>
            <a:r>
              <a:rPr lang="en-US" sz="6000" b="1" dirty="0">
                <a:solidFill>
                  <a:schemeClr val="tx1"/>
                </a:solidFill>
              </a:rPr>
              <a:t>School Level Plans</a:t>
            </a:r>
          </a:p>
        </p:txBody>
      </p:sp>
    </p:spTree>
    <p:extLst>
      <p:ext uri="{BB962C8B-B14F-4D97-AF65-F5344CB8AC3E}">
        <p14:creationId xmlns:p14="http://schemas.microsoft.com/office/powerpoint/2010/main" val="5002387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53999" y="1577326"/>
            <a:ext cx="6705601" cy="4525963"/>
          </a:xfrm>
        </p:spPr>
        <p:txBody>
          <a:bodyPr/>
          <a:lstStyle/>
          <a:p>
            <a:pPr marL="0" indent="0">
              <a:buNone/>
            </a:pPr>
            <a:r>
              <a:rPr lang="en-US" sz="2400" b="1" dirty="0">
                <a:solidFill>
                  <a:schemeClr val="tx1"/>
                </a:solidFill>
              </a:rPr>
              <a:t>LEA Plans must:</a:t>
            </a:r>
          </a:p>
          <a:p>
            <a:r>
              <a:rPr lang="en-US" sz="2000" dirty="0">
                <a:solidFill>
                  <a:schemeClr val="tx1"/>
                </a:solidFill>
              </a:rPr>
              <a:t>be developed in consultation with stakeholders </a:t>
            </a:r>
          </a:p>
          <a:p>
            <a:r>
              <a:rPr lang="en-US" sz="2000" dirty="0">
                <a:solidFill>
                  <a:schemeClr val="tx1"/>
                </a:solidFill>
              </a:rPr>
              <a:t>describes how the LEA will:</a:t>
            </a:r>
          </a:p>
          <a:p>
            <a:pPr lvl="1"/>
            <a:r>
              <a:rPr lang="en-US" sz="2000" dirty="0">
                <a:solidFill>
                  <a:schemeClr val="tx1"/>
                </a:solidFill>
              </a:rPr>
              <a:t>address </a:t>
            </a:r>
            <a:r>
              <a:rPr lang="en-US" sz="2000" b="1" dirty="0">
                <a:solidFill>
                  <a:schemeClr val="tx1"/>
                </a:solidFill>
              </a:rPr>
              <a:t>disparities</a:t>
            </a:r>
            <a:r>
              <a:rPr lang="en-US" sz="2000" dirty="0">
                <a:solidFill>
                  <a:schemeClr val="tx1"/>
                </a:solidFill>
              </a:rPr>
              <a:t> in teacher distribution</a:t>
            </a:r>
          </a:p>
          <a:p>
            <a:pPr lvl="1"/>
            <a:r>
              <a:rPr lang="en-US" sz="2000" dirty="0">
                <a:solidFill>
                  <a:schemeClr val="tx1"/>
                </a:solidFill>
              </a:rPr>
              <a:t>meet its responsibilities related to </a:t>
            </a:r>
            <a:r>
              <a:rPr lang="en-US" sz="2000" b="1" dirty="0">
                <a:solidFill>
                  <a:schemeClr val="tx1"/>
                </a:solidFill>
              </a:rPr>
              <a:t>school improvement</a:t>
            </a:r>
          </a:p>
          <a:p>
            <a:pPr lvl="1"/>
            <a:r>
              <a:rPr lang="en-US" sz="2000" b="1" dirty="0">
                <a:solidFill>
                  <a:schemeClr val="tx1"/>
                </a:solidFill>
              </a:rPr>
              <a:t>coordinate</a:t>
            </a:r>
            <a:r>
              <a:rPr lang="en-US" sz="2000" dirty="0">
                <a:solidFill>
                  <a:schemeClr val="tx1"/>
                </a:solidFill>
              </a:rPr>
              <a:t> and </a:t>
            </a:r>
            <a:r>
              <a:rPr lang="en-US" sz="2000" b="1" dirty="0">
                <a:solidFill>
                  <a:schemeClr val="tx1"/>
                </a:solidFill>
              </a:rPr>
              <a:t>integrate</a:t>
            </a:r>
            <a:r>
              <a:rPr lang="en-US" sz="2000" dirty="0">
                <a:solidFill>
                  <a:schemeClr val="tx1"/>
                </a:solidFill>
              </a:rPr>
              <a:t> services with preschool programs  </a:t>
            </a:r>
          </a:p>
          <a:p>
            <a:pPr lvl="1"/>
            <a:r>
              <a:rPr lang="en-US" sz="2000" dirty="0">
                <a:solidFill>
                  <a:schemeClr val="tx1"/>
                </a:solidFill>
              </a:rPr>
              <a:t>support efforts to reduce the overuse of discipline practices that remove students from the classroom </a:t>
            </a:r>
          </a:p>
          <a:p>
            <a:pPr lvl="1"/>
            <a:r>
              <a:rPr lang="en-US" sz="2000" b="1" dirty="0">
                <a:solidFill>
                  <a:schemeClr val="tx1"/>
                </a:solidFill>
              </a:rPr>
              <a:t>coordinate academic </a:t>
            </a:r>
            <a:r>
              <a:rPr lang="en-US" sz="2000" dirty="0">
                <a:solidFill>
                  <a:schemeClr val="tx1"/>
                </a:solidFill>
              </a:rPr>
              <a:t>and </a:t>
            </a:r>
            <a:r>
              <a:rPr lang="en-US" sz="2000" b="1" dirty="0">
                <a:solidFill>
                  <a:schemeClr val="tx1"/>
                </a:solidFill>
              </a:rPr>
              <a:t>career and technical education content </a:t>
            </a:r>
            <a:r>
              <a:rPr lang="en-US" sz="2000" dirty="0">
                <a:solidFill>
                  <a:schemeClr val="tx1"/>
                </a:solidFill>
              </a:rPr>
              <a:t>through </a:t>
            </a:r>
            <a:r>
              <a:rPr lang="en-US" sz="2000" b="1" dirty="0">
                <a:solidFill>
                  <a:schemeClr val="tx1"/>
                </a:solidFill>
              </a:rPr>
              <a:t>realistic instructional strategies </a:t>
            </a:r>
            <a:r>
              <a:rPr lang="en-US" sz="2000" dirty="0">
                <a:solidFill>
                  <a:schemeClr val="tx1"/>
                </a:solidFill>
              </a:rPr>
              <a:t> </a:t>
            </a:r>
          </a:p>
        </p:txBody>
      </p:sp>
      <p:sp>
        <p:nvSpPr>
          <p:cNvPr id="4" name="Content Placeholder 3"/>
          <p:cNvSpPr>
            <a:spLocks noGrp="1"/>
          </p:cNvSpPr>
          <p:nvPr>
            <p:ph sz="half" idx="2"/>
          </p:nvPr>
        </p:nvSpPr>
        <p:spPr>
          <a:xfrm>
            <a:off x="6511636" y="1600200"/>
            <a:ext cx="5384800" cy="4525963"/>
          </a:xfrm>
        </p:spPr>
        <p:txBody>
          <a:bodyPr/>
          <a:lstStyle/>
          <a:p>
            <a:pPr marL="0" indent="0">
              <a:buNone/>
            </a:pPr>
            <a:r>
              <a:rPr lang="en-US" sz="2400" b="1" dirty="0">
                <a:solidFill>
                  <a:schemeClr val="tx1"/>
                </a:solidFill>
              </a:rPr>
              <a:t>LEA Plan must inform parents:</a:t>
            </a:r>
          </a:p>
          <a:p>
            <a:pPr lvl="1"/>
            <a:r>
              <a:rPr lang="en-US" sz="2000" dirty="0">
                <a:solidFill>
                  <a:schemeClr val="tx1"/>
                </a:solidFill>
              </a:rPr>
              <a:t> that they </a:t>
            </a:r>
            <a:r>
              <a:rPr lang="en-US" sz="2000" b="1" dirty="0">
                <a:solidFill>
                  <a:schemeClr val="tx1"/>
                </a:solidFill>
              </a:rPr>
              <a:t>can request </a:t>
            </a:r>
            <a:r>
              <a:rPr lang="en-US" sz="2000" dirty="0">
                <a:solidFill>
                  <a:schemeClr val="tx1"/>
                </a:solidFill>
              </a:rPr>
              <a:t>information regarding the professional qualifications of their child’s classroom teachers</a:t>
            </a:r>
          </a:p>
          <a:p>
            <a:pPr lvl="1"/>
            <a:r>
              <a:rPr lang="en-US" sz="2000" dirty="0">
                <a:solidFill>
                  <a:schemeClr val="tx1"/>
                </a:solidFill>
              </a:rPr>
              <a:t>of State or local policy </a:t>
            </a:r>
            <a:r>
              <a:rPr lang="en-US" sz="2000" b="1" dirty="0">
                <a:solidFill>
                  <a:schemeClr val="tx1"/>
                </a:solidFill>
              </a:rPr>
              <a:t>regarding student participation</a:t>
            </a:r>
            <a:r>
              <a:rPr lang="en-US" sz="2000" dirty="0">
                <a:solidFill>
                  <a:schemeClr val="tx1"/>
                </a:solidFill>
              </a:rPr>
              <a:t> in statewide assessments and post information on each assessment required</a:t>
            </a:r>
          </a:p>
          <a:p>
            <a:pPr lvl="1"/>
            <a:r>
              <a:rPr lang="en-US" sz="2000" dirty="0">
                <a:solidFill>
                  <a:schemeClr val="tx1"/>
                </a:solidFill>
              </a:rPr>
              <a:t>of </a:t>
            </a:r>
            <a:r>
              <a:rPr lang="en-US" sz="2000" b="1" dirty="0">
                <a:solidFill>
                  <a:schemeClr val="tx1"/>
                </a:solidFill>
              </a:rPr>
              <a:t>English learners </a:t>
            </a:r>
            <a:r>
              <a:rPr lang="en-US" sz="2000" dirty="0">
                <a:solidFill>
                  <a:schemeClr val="tx1"/>
                </a:solidFill>
              </a:rPr>
              <a:t>of the </a:t>
            </a:r>
            <a:r>
              <a:rPr lang="en-US" sz="2000" b="1" dirty="0">
                <a:solidFill>
                  <a:schemeClr val="tx1"/>
                </a:solidFill>
              </a:rPr>
              <a:t>reasons</a:t>
            </a:r>
            <a:r>
              <a:rPr lang="en-US" sz="2000" dirty="0">
                <a:solidFill>
                  <a:schemeClr val="tx1"/>
                </a:solidFill>
              </a:rPr>
              <a:t> their child was </a:t>
            </a:r>
            <a:r>
              <a:rPr lang="en-US" sz="2000" b="1" dirty="0">
                <a:solidFill>
                  <a:schemeClr val="tx1"/>
                </a:solidFill>
              </a:rPr>
              <a:t>identified and of the services</a:t>
            </a:r>
            <a:r>
              <a:rPr lang="en-US" sz="2000" dirty="0">
                <a:solidFill>
                  <a:schemeClr val="tx1"/>
                </a:solidFill>
              </a:rPr>
              <a:t> for which they are eligible </a:t>
            </a:r>
          </a:p>
        </p:txBody>
      </p:sp>
      <p:sp>
        <p:nvSpPr>
          <p:cNvPr id="3" name="Title 2"/>
          <p:cNvSpPr>
            <a:spLocks noGrp="1"/>
          </p:cNvSpPr>
          <p:nvPr>
            <p:ph type="title"/>
          </p:nvPr>
        </p:nvSpPr>
        <p:spPr/>
        <p:txBody>
          <a:bodyPr/>
          <a:lstStyle/>
          <a:p>
            <a:r>
              <a:rPr lang="en-US" b="1" dirty="0">
                <a:solidFill>
                  <a:schemeClr val="tx1"/>
                </a:solidFill>
              </a:rPr>
              <a:t>District’s Plan (LEA)</a:t>
            </a:r>
          </a:p>
        </p:txBody>
      </p:sp>
      <p:sp>
        <p:nvSpPr>
          <p:cNvPr id="13"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15" name="Slide Number Placeholder 14"/>
          <p:cNvSpPr>
            <a:spLocks noGrp="1"/>
          </p:cNvSpPr>
          <p:nvPr>
            <p:ph type="sldNum" sz="quarter" idx="11"/>
          </p:nvPr>
        </p:nvSpPr>
        <p:spPr/>
        <p:txBody>
          <a:bodyPr/>
          <a:lstStyle/>
          <a:p>
            <a:fld id="{DA6A87ED-13C7-44AD-A6FB-DFEB0E3BFCDE}" type="slidenum">
              <a:rPr lang="en-US" smtClean="0"/>
              <a:t>22</a:t>
            </a:fld>
            <a:endParaRPr lang="en-US" dirty="0"/>
          </a:p>
        </p:txBody>
      </p:sp>
      <p:sp>
        <p:nvSpPr>
          <p:cNvPr id="16"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spTree>
    <p:extLst>
      <p:ext uri="{BB962C8B-B14F-4D97-AF65-F5344CB8AC3E}">
        <p14:creationId xmlns:p14="http://schemas.microsoft.com/office/powerpoint/2010/main" val="40894353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53999" y="1600201"/>
            <a:ext cx="5740401" cy="4525963"/>
          </a:xfrm>
        </p:spPr>
        <p:txBody>
          <a:bodyPr/>
          <a:lstStyle/>
          <a:p>
            <a:pPr marL="0" indent="0">
              <a:buNone/>
            </a:pPr>
            <a:r>
              <a:rPr lang="en-US" sz="2400" b="1" dirty="0">
                <a:solidFill>
                  <a:schemeClr val="tx1"/>
                </a:solidFill>
              </a:rPr>
              <a:t>Schoolwide/Targeted Assistance </a:t>
            </a:r>
          </a:p>
          <a:p>
            <a:r>
              <a:rPr lang="en-US" sz="2400" dirty="0">
                <a:solidFill>
                  <a:schemeClr val="tx1"/>
                </a:solidFill>
              </a:rPr>
              <a:t>Preserves rank and serve (Sec. 1007) </a:t>
            </a:r>
          </a:p>
          <a:p>
            <a:r>
              <a:rPr lang="en-US" sz="2400" dirty="0">
                <a:solidFill>
                  <a:schemeClr val="tx1"/>
                </a:solidFill>
              </a:rPr>
              <a:t>Rank all schools where poverty exceeds 75% in elementary and secondary schools, 50% in high schools </a:t>
            </a:r>
          </a:p>
          <a:p>
            <a:r>
              <a:rPr lang="en-US" sz="2400" dirty="0">
                <a:solidFill>
                  <a:schemeClr val="tx1"/>
                </a:solidFill>
              </a:rPr>
              <a:t>Schools operating a schoolwide program must develop a comprehensive plan that is based on a needs assessment </a:t>
            </a:r>
          </a:p>
        </p:txBody>
      </p:sp>
      <p:sp>
        <p:nvSpPr>
          <p:cNvPr id="4" name="Content Placeholder 3"/>
          <p:cNvSpPr>
            <a:spLocks noGrp="1"/>
          </p:cNvSpPr>
          <p:nvPr>
            <p:ph sz="half" idx="2"/>
          </p:nvPr>
        </p:nvSpPr>
        <p:spPr>
          <a:xfrm>
            <a:off x="6197599" y="1600201"/>
            <a:ext cx="5661891" cy="4525963"/>
          </a:xfrm>
        </p:spPr>
        <p:txBody>
          <a:bodyPr/>
          <a:lstStyle/>
          <a:p>
            <a:pPr marL="0" indent="0">
              <a:buNone/>
            </a:pPr>
            <a:r>
              <a:rPr lang="en-US" sz="2400" b="1" dirty="0">
                <a:solidFill>
                  <a:schemeClr val="tx1"/>
                </a:solidFill>
              </a:rPr>
              <a:t>Parent Engagement (Sec.1116) </a:t>
            </a:r>
          </a:p>
          <a:p>
            <a:r>
              <a:rPr lang="en-US" sz="2400" dirty="0">
                <a:solidFill>
                  <a:schemeClr val="tx1"/>
                </a:solidFill>
              </a:rPr>
              <a:t>Maintains 1% reservation</a:t>
            </a:r>
          </a:p>
          <a:p>
            <a:r>
              <a:rPr lang="en-US" sz="2400" dirty="0">
                <a:solidFill>
                  <a:schemeClr val="tx1"/>
                </a:solidFill>
              </a:rPr>
              <a:t>Parents and family members must be involved in developing LEA plans and improvement plans </a:t>
            </a:r>
          </a:p>
          <a:p>
            <a:r>
              <a:rPr lang="en-US" sz="2400" dirty="0">
                <a:solidFill>
                  <a:schemeClr val="tx1"/>
                </a:solidFill>
              </a:rPr>
              <a:t>LEA must conduct annual evaluation of parental and family engagement policies, remove barriers to participation </a:t>
            </a:r>
          </a:p>
          <a:p>
            <a:pPr marL="0" indent="0">
              <a:buNone/>
            </a:pPr>
            <a:endParaRPr lang="en-US" dirty="0">
              <a:solidFill>
                <a:schemeClr val="tx1"/>
              </a:solidFill>
            </a:endParaRPr>
          </a:p>
        </p:txBody>
      </p:sp>
      <p:sp>
        <p:nvSpPr>
          <p:cNvPr id="12"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14" name="Slide Number Placeholder 13"/>
          <p:cNvSpPr>
            <a:spLocks noGrp="1"/>
          </p:cNvSpPr>
          <p:nvPr>
            <p:ph type="sldNum" sz="quarter" idx="11"/>
          </p:nvPr>
        </p:nvSpPr>
        <p:spPr/>
        <p:txBody>
          <a:bodyPr/>
          <a:lstStyle/>
          <a:p>
            <a:fld id="{DA6A87ED-13C7-44AD-A6FB-DFEB0E3BFCDE}" type="slidenum">
              <a:rPr lang="en-US" smtClean="0"/>
              <a:t>23</a:t>
            </a:fld>
            <a:endParaRPr lang="en-US" dirty="0"/>
          </a:p>
        </p:txBody>
      </p:sp>
      <p:sp>
        <p:nvSpPr>
          <p:cNvPr id="15"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spTree>
    <p:extLst>
      <p:ext uri="{BB962C8B-B14F-4D97-AF65-F5344CB8AC3E}">
        <p14:creationId xmlns:p14="http://schemas.microsoft.com/office/powerpoint/2010/main" val="39446196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3109" y="2057401"/>
            <a:ext cx="10363200" cy="2119488"/>
          </a:xfrm>
        </p:spPr>
        <p:txBody>
          <a:bodyPr/>
          <a:lstStyle/>
          <a:p>
            <a:r>
              <a:rPr lang="en-US" b="1" dirty="0">
                <a:solidFill>
                  <a:schemeClr val="tx1"/>
                </a:solidFill>
              </a:rPr>
              <a:t>Comprehensive Needs Assessment</a:t>
            </a:r>
          </a:p>
        </p:txBody>
      </p:sp>
    </p:spTree>
    <p:extLst>
      <p:ext uri="{BB962C8B-B14F-4D97-AF65-F5344CB8AC3E}">
        <p14:creationId xmlns:p14="http://schemas.microsoft.com/office/powerpoint/2010/main" val="30010361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322729" y="1676400"/>
            <a:ext cx="11510683" cy="4419600"/>
          </a:xfrm>
        </p:spPr>
        <p:txBody>
          <a:bodyPr/>
          <a:lstStyle/>
          <a:p>
            <a:pPr marL="457200" indent="-457200">
              <a:buSzPct val="100000"/>
              <a:buNone/>
              <a:defRPr/>
            </a:pPr>
            <a:r>
              <a:rPr lang="en-US" sz="2800" dirty="0">
                <a:solidFill>
                  <a:schemeClr val="tx1"/>
                </a:solidFill>
              </a:rPr>
              <a:t>	</a:t>
            </a:r>
            <a:r>
              <a:rPr lang="en-US" sz="2800" b="1" dirty="0">
                <a:solidFill>
                  <a:schemeClr val="tx1"/>
                </a:solidFill>
              </a:rPr>
              <a:t>Schoolwide plan according to the Elementary and Secondary Education Act (ESEA)</a:t>
            </a:r>
            <a:r>
              <a:rPr lang="en-US" sz="2800" dirty="0">
                <a:solidFill>
                  <a:schemeClr val="tx1"/>
                </a:solidFill>
              </a:rPr>
              <a:t>	</a:t>
            </a:r>
          </a:p>
          <a:p>
            <a:pPr marL="0" indent="0">
              <a:buSzPct val="100000"/>
              <a:buNone/>
              <a:defRPr/>
            </a:pPr>
            <a:r>
              <a:rPr lang="en-US" sz="2800" dirty="0">
                <a:solidFill>
                  <a:schemeClr val="tx1"/>
                </a:solidFill>
              </a:rPr>
              <a:t>	A comprehensive needs assessment of the entire school (taking into account the needs of migratory children as defined in section 1309(2)) that is based on information which includes the achievement of children in relation to the State academic content standards and the State student academic achievement standards described in section 1111(b)(1). </a:t>
            </a:r>
            <a:r>
              <a:rPr lang="en-US" sz="2800" i="1" dirty="0">
                <a:solidFill>
                  <a:schemeClr val="tx1"/>
                </a:solidFill>
              </a:rPr>
              <a:t>Section 1114 (b)(1)(A)</a:t>
            </a:r>
          </a:p>
          <a:p>
            <a:pPr marL="457200" indent="-457200">
              <a:buSzPct val="100000"/>
              <a:buFont typeface="+mj-lt"/>
              <a:buAutoNum type="arabicPeriod" startAt="3"/>
              <a:defRPr/>
            </a:pPr>
            <a:endParaRPr lang="en-US" sz="2800" dirty="0">
              <a:solidFill>
                <a:schemeClr val="tx1"/>
              </a:solidFill>
            </a:endParaRPr>
          </a:p>
          <a:p>
            <a:pPr eaLnBrk="1" hangingPunct="1">
              <a:buFont typeface="Wingdings" pitchFamily="2" charset="2"/>
              <a:buNone/>
              <a:defRPr/>
            </a:pPr>
            <a:endParaRPr lang="en-US" sz="3600" dirty="0">
              <a:solidFill>
                <a:schemeClr val="tx1"/>
              </a:solidFill>
              <a:latin typeface="Georgia" panose="02040502050405020303" pitchFamily="18" charset="0"/>
            </a:endParaRPr>
          </a:p>
        </p:txBody>
      </p:sp>
      <p:sp>
        <p:nvSpPr>
          <p:cNvPr id="29698" name="Rectangle 2"/>
          <p:cNvSpPr>
            <a:spLocks noGrp="1" noChangeArrowheads="1"/>
          </p:cNvSpPr>
          <p:nvPr>
            <p:ph type="title"/>
          </p:nvPr>
        </p:nvSpPr>
        <p:spPr/>
        <p:txBody>
          <a:bodyPr>
            <a:normAutofit/>
          </a:bodyPr>
          <a:lstStyle/>
          <a:p>
            <a:pPr>
              <a:defRPr/>
            </a:pPr>
            <a:r>
              <a:rPr lang="en-US" b="1" dirty="0">
                <a:solidFill>
                  <a:schemeClr val="tx1"/>
                </a:solidFill>
                <a:latin typeface="Georgia" panose="02040502050405020303" pitchFamily="18" charset="0"/>
              </a:rPr>
              <a:t>…according to the Law</a:t>
            </a:r>
          </a:p>
        </p:txBody>
      </p:sp>
      <p:sp>
        <p:nvSpPr>
          <p:cNvPr id="5" name="Rectangle 4"/>
          <p:cNvSpPr>
            <a:spLocks noChangeArrowheads="1"/>
          </p:cNvSpPr>
          <p:nvPr/>
        </p:nvSpPr>
        <p:spPr bwMode="auto">
          <a:xfrm>
            <a:off x="2047875" y="1371602"/>
            <a:ext cx="8077200" cy="46037"/>
          </a:xfrm>
          <a:prstGeom prst="rect">
            <a:avLst/>
          </a:prstGeom>
          <a:gradFill rotWithShape="0">
            <a:gsLst>
              <a:gs pos="0">
                <a:srgbClr val="4F81BD"/>
              </a:gs>
              <a:gs pos="100000">
                <a:srgbClr val="2C4C74"/>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kern="0" dirty="0">
              <a:solidFill>
                <a:prstClr val="black"/>
              </a:solidFill>
            </a:endParaRPr>
          </a:p>
        </p:txBody>
      </p:sp>
      <p:sp>
        <p:nvSpPr>
          <p:cNvPr id="12"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10" name="Slide Number Placeholder 9"/>
          <p:cNvSpPr>
            <a:spLocks noGrp="1"/>
          </p:cNvSpPr>
          <p:nvPr>
            <p:ph type="sldNum" sz="quarter" idx="11"/>
          </p:nvPr>
        </p:nvSpPr>
        <p:spPr/>
        <p:txBody>
          <a:bodyPr/>
          <a:lstStyle/>
          <a:p>
            <a:fld id="{DA6A87ED-13C7-44AD-A6FB-DFEB0E3BFCDE}" type="slidenum">
              <a:rPr lang="en-US" smtClean="0"/>
              <a:t>25</a:t>
            </a:fld>
            <a:endParaRPr lang="en-US" dirty="0"/>
          </a:p>
        </p:txBody>
      </p:sp>
      <p:sp>
        <p:nvSpPr>
          <p:cNvPr id="15"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spTree>
    <p:extLst>
      <p:ext uri="{BB962C8B-B14F-4D97-AF65-F5344CB8AC3E}">
        <p14:creationId xmlns:p14="http://schemas.microsoft.com/office/powerpoint/2010/main" val="556445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430305" y="1676400"/>
            <a:ext cx="11161059" cy="4419600"/>
          </a:xfrm>
        </p:spPr>
        <p:txBody>
          <a:bodyPr/>
          <a:lstStyle/>
          <a:p>
            <a:pPr marL="457200" indent="-457200">
              <a:buSzPct val="100000"/>
              <a:buNone/>
              <a:defRPr/>
            </a:pPr>
            <a:r>
              <a:rPr lang="en-US" sz="2800" dirty="0">
                <a:solidFill>
                  <a:schemeClr val="tx1"/>
                </a:solidFill>
              </a:rPr>
              <a:t>	</a:t>
            </a:r>
            <a:r>
              <a:rPr lang="en-US" sz="2800" b="1" dirty="0">
                <a:solidFill>
                  <a:schemeClr val="tx1"/>
                </a:solidFill>
              </a:rPr>
              <a:t>Schoolwide plan according to Part 200 Title I Final Regulations</a:t>
            </a:r>
            <a:endParaRPr lang="en-US" sz="2800" dirty="0">
              <a:solidFill>
                <a:schemeClr val="tx1"/>
              </a:solidFill>
            </a:endParaRPr>
          </a:p>
          <a:p>
            <a:pPr marL="457200" indent="-457200">
              <a:buSzPct val="100000"/>
              <a:buNone/>
              <a:defRPr/>
            </a:pPr>
            <a:endParaRPr lang="en-US" sz="2800" dirty="0">
              <a:solidFill>
                <a:schemeClr val="tx1"/>
              </a:solidFill>
            </a:endParaRPr>
          </a:p>
          <a:p>
            <a:pPr marL="0" indent="0">
              <a:buSzPct val="100000"/>
              <a:buNone/>
              <a:defRPr/>
            </a:pPr>
            <a:r>
              <a:rPr lang="en-US" sz="2800" dirty="0">
                <a:solidFill>
                  <a:schemeClr val="tx1"/>
                </a:solidFill>
              </a:rPr>
              <a:t>	The school must develop the comprehensive plan, including the comprehensive needs assessment, over a one-year period… </a:t>
            </a:r>
            <a:r>
              <a:rPr lang="en-US" sz="2800" i="1" dirty="0">
                <a:solidFill>
                  <a:schemeClr val="tx1"/>
                </a:solidFill>
              </a:rPr>
              <a:t>Sec. 200.27 (b)(1)</a:t>
            </a:r>
          </a:p>
          <a:p>
            <a:pPr marL="457200" indent="-457200">
              <a:buSzPct val="100000"/>
              <a:buFont typeface="+mj-lt"/>
              <a:buAutoNum type="arabicPeriod" startAt="3"/>
              <a:defRPr/>
            </a:pPr>
            <a:endParaRPr lang="en-US" sz="2800" dirty="0">
              <a:solidFill>
                <a:schemeClr val="tx1"/>
              </a:solidFill>
            </a:endParaRPr>
          </a:p>
          <a:p>
            <a:pPr eaLnBrk="1" hangingPunct="1">
              <a:buFont typeface="Wingdings" pitchFamily="2" charset="2"/>
              <a:buNone/>
              <a:defRPr/>
            </a:pPr>
            <a:endParaRPr lang="en-US" sz="3600" dirty="0">
              <a:solidFill>
                <a:schemeClr val="tx1"/>
              </a:solidFill>
              <a:latin typeface="Georgia" panose="02040502050405020303" pitchFamily="18" charset="0"/>
            </a:endParaRPr>
          </a:p>
        </p:txBody>
      </p:sp>
      <p:sp>
        <p:nvSpPr>
          <p:cNvPr id="29698" name="Rectangle 2"/>
          <p:cNvSpPr>
            <a:spLocks noGrp="1" noChangeArrowheads="1"/>
          </p:cNvSpPr>
          <p:nvPr>
            <p:ph type="title"/>
          </p:nvPr>
        </p:nvSpPr>
        <p:spPr/>
        <p:txBody>
          <a:bodyPr>
            <a:normAutofit/>
          </a:bodyPr>
          <a:lstStyle/>
          <a:p>
            <a:pPr>
              <a:defRPr/>
            </a:pPr>
            <a:r>
              <a:rPr lang="en-US" b="1" dirty="0">
                <a:solidFill>
                  <a:schemeClr val="tx1"/>
                </a:solidFill>
                <a:latin typeface="Georgia" panose="02040502050405020303" pitchFamily="18" charset="0"/>
              </a:rPr>
              <a:t>…according to the law</a:t>
            </a:r>
          </a:p>
        </p:txBody>
      </p:sp>
      <p:sp>
        <p:nvSpPr>
          <p:cNvPr id="5" name="Rectangle 4"/>
          <p:cNvSpPr>
            <a:spLocks noChangeArrowheads="1"/>
          </p:cNvSpPr>
          <p:nvPr/>
        </p:nvSpPr>
        <p:spPr bwMode="auto">
          <a:xfrm>
            <a:off x="2047875" y="1371602"/>
            <a:ext cx="8077200" cy="46037"/>
          </a:xfrm>
          <a:prstGeom prst="rect">
            <a:avLst/>
          </a:prstGeom>
          <a:gradFill rotWithShape="0">
            <a:gsLst>
              <a:gs pos="0">
                <a:srgbClr val="4F81BD"/>
              </a:gs>
              <a:gs pos="100000">
                <a:srgbClr val="2C4C74"/>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kern="0" dirty="0">
              <a:solidFill>
                <a:prstClr val="black"/>
              </a:solidFill>
            </a:endParaRPr>
          </a:p>
        </p:txBody>
      </p:sp>
      <p:sp>
        <p:nvSpPr>
          <p:cNvPr id="12"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10" name="Slide Number Placeholder 9"/>
          <p:cNvSpPr>
            <a:spLocks noGrp="1"/>
          </p:cNvSpPr>
          <p:nvPr>
            <p:ph type="sldNum" sz="quarter" idx="11"/>
          </p:nvPr>
        </p:nvSpPr>
        <p:spPr/>
        <p:txBody>
          <a:bodyPr/>
          <a:lstStyle/>
          <a:p>
            <a:fld id="{DA6A87ED-13C7-44AD-A6FB-DFEB0E3BFCDE}" type="slidenum">
              <a:rPr lang="en-US" smtClean="0"/>
              <a:t>26</a:t>
            </a:fld>
            <a:endParaRPr lang="en-US" dirty="0"/>
          </a:p>
        </p:txBody>
      </p:sp>
      <p:sp>
        <p:nvSpPr>
          <p:cNvPr id="15"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spTree>
    <p:extLst>
      <p:ext uri="{BB962C8B-B14F-4D97-AF65-F5344CB8AC3E}">
        <p14:creationId xmlns:p14="http://schemas.microsoft.com/office/powerpoint/2010/main" val="3991617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609599" y="1339057"/>
            <a:ext cx="10972800" cy="4666368"/>
          </a:xfrm>
        </p:spPr>
        <p:txBody>
          <a:bodyPr/>
          <a:lstStyle/>
          <a:p>
            <a:pPr>
              <a:buSzPct val="100000"/>
              <a:defRPr/>
            </a:pPr>
            <a:r>
              <a:rPr lang="en-US" sz="2800" dirty="0">
                <a:solidFill>
                  <a:schemeClr val="tx1"/>
                </a:solidFill>
              </a:rPr>
              <a:t>A </a:t>
            </a:r>
            <a:r>
              <a:rPr lang="en-US" sz="2800" b="1" dirty="0">
                <a:solidFill>
                  <a:schemeClr val="tx1"/>
                </a:solidFill>
              </a:rPr>
              <a:t>systematic process </a:t>
            </a:r>
            <a:r>
              <a:rPr lang="en-US" sz="2800" dirty="0">
                <a:solidFill>
                  <a:schemeClr val="tx1"/>
                </a:solidFill>
              </a:rPr>
              <a:t>used to populate</a:t>
            </a:r>
            <a:r>
              <a:rPr lang="en-US" sz="2400" dirty="0">
                <a:solidFill>
                  <a:schemeClr val="tx1"/>
                </a:solidFill>
              </a:rPr>
              <a:t>:</a:t>
            </a:r>
          </a:p>
          <a:p>
            <a:pPr lvl="1">
              <a:buSzPct val="100000"/>
              <a:defRPr/>
            </a:pPr>
            <a:r>
              <a:rPr lang="en-US" sz="2000" dirty="0">
                <a:solidFill>
                  <a:schemeClr val="tx1"/>
                </a:solidFill>
              </a:rPr>
              <a:t>Needs </a:t>
            </a:r>
          </a:p>
          <a:p>
            <a:pPr lvl="1">
              <a:buSzPct val="100000"/>
              <a:defRPr/>
            </a:pPr>
            <a:r>
              <a:rPr lang="en-US" sz="2000" dirty="0">
                <a:solidFill>
                  <a:schemeClr val="tx1"/>
                </a:solidFill>
              </a:rPr>
              <a:t>Resources</a:t>
            </a:r>
          </a:p>
          <a:p>
            <a:pPr lvl="1">
              <a:buSzPct val="100000"/>
              <a:defRPr/>
            </a:pPr>
            <a:r>
              <a:rPr lang="en-US" sz="2000" dirty="0">
                <a:solidFill>
                  <a:schemeClr val="tx1"/>
                </a:solidFill>
              </a:rPr>
              <a:t>Readiness</a:t>
            </a:r>
          </a:p>
          <a:p>
            <a:pPr>
              <a:buSzPct val="100000"/>
              <a:defRPr/>
            </a:pPr>
            <a:r>
              <a:rPr lang="en-US" sz="2800" b="1" dirty="0">
                <a:solidFill>
                  <a:schemeClr val="tx1"/>
                </a:solidFill>
              </a:rPr>
              <a:t>Data-driven decisions</a:t>
            </a:r>
          </a:p>
          <a:p>
            <a:pPr>
              <a:buSzPct val="100000"/>
              <a:defRPr/>
            </a:pPr>
            <a:r>
              <a:rPr lang="en-US" sz="2800" b="1" dirty="0">
                <a:solidFill>
                  <a:schemeClr val="tx1"/>
                </a:solidFill>
              </a:rPr>
              <a:t>Comprehensive evaluation plan </a:t>
            </a:r>
            <a:r>
              <a:rPr lang="en-US" sz="2800" dirty="0">
                <a:solidFill>
                  <a:schemeClr val="tx1"/>
                </a:solidFill>
              </a:rPr>
              <a:t>of a school’s </a:t>
            </a:r>
            <a:r>
              <a:rPr lang="en-US" sz="2800" b="1" dirty="0">
                <a:solidFill>
                  <a:schemeClr val="tx1"/>
                </a:solidFill>
              </a:rPr>
              <a:t>strengths</a:t>
            </a:r>
            <a:r>
              <a:rPr lang="en-US" sz="2800" dirty="0">
                <a:solidFill>
                  <a:schemeClr val="tx1"/>
                </a:solidFill>
              </a:rPr>
              <a:t> and </a:t>
            </a:r>
            <a:r>
              <a:rPr lang="en-US" sz="2800" b="1" dirty="0">
                <a:solidFill>
                  <a:schemeClr val="tx1"/>
                </a:solidFill>
              </a:rPr>
              <a:t>weaknesses</a:t>
            </a:r>
          </a:p>
          <a:p>
            <a:pPr>
              <a:buSzPct val="100000"/>
              <a:defRPr/>
            </a:pPr>
            <a:r>
              <a:rPr lang="en-US" sz="2800" b="1" dirty="0">
                <a:solidFill>
                  <a:schemeClr val="tx1"/>
                </a:solidFill>
              </a:rPr>
              <a:t>Priority based upon needs </a:t>
            </a:r>
            <a:r>
              <a:rPr lang="en-US" sz="2800" dirty="0">
                <a:solidFill>
                  <a:schemeClr val="tx1"/>
                </a:solidFill>
              </a:rPr>
              <a:t>emerge across data sources</a:t>
            </a:r>
          </a:p>
          <a:p>
            <a:pPr>
              <a:buSzPct val="100000"/>
              <a:defRPr/>
            </a:pPr>
            <a:r>
              <a:rPr lang="en-US" sz="2800" dirty="0">
                <a:solidFill>
                  <a:schemeClr val="tx1"/>
                </a:solidFill>
              </a:rPr>
              <a:t>Identify the </a:t>
            </a:r>
            <a:r>
              <a:rPr lang="en-US" sz="2800" b="1" dirty="0">
                <a:solidFill>
                  <a:schemeClr val="tx1"/>
                </a:solidFill>
              </a:rPr>
              <a:t>specific academic needs</a:t>
            </a:r>
          </a:p>
          <a:p>
            <a:pPr marL="0" indent="0">
              <a:buSzPct val="100000"/>
              <a:buNone/>
              <a:defRPr/>
            </a:pPr>
            <a:endParaRPr lang="en-US" sz="2400" dirty="0">
              <a:solidFill>
                <a:schemeClr val="tx1"/>
              </a:solidFill>
            </a:endParaRPr>
          </a:p>
        </p:txBody>
      </p:sp>
      <p:sp>
        <p:nvSpPr>
          <p:cNvPr id="28674" name="Rectangle 2"/>
          <p:cNvSpPr>
            <a:spLocks noGrp="1" noChangeArrowheads="1"/>
          </p:cNvSpPr>
          <p:nvPr>
            <p:ph type="title"/>
          </p:nvPr>
        </p:nvSpPr>
        <p:spPr/>
        <p:txBody>
          <a:bodyPr>
            <a:normAutofit fontScale="90000"/>
          </a:bodyPr>
          <a:lstStyle/>
          <a:p>
            <a:pPr algn="l">
              <a:defRPr/>
            </a:pPr>
            <a:r>
              <a:rPr lang="en-US" b="1" dirty="0">
                <a:solidFill>
                  <a:schemeClr val="tx1"/>
                </a:solidFill>
                <a:latin typeface="Georgia" panose="02040502050405020303" pitchFamily="18" charset="0"/>
              </a:rPr>
              <a:t>Defining the Comprehensive Needs Assessment (CNA) </a:t>
            </a:r>
          </a:p>
        </p:txBody>
      </p:sp>
      <p:sp>
        <p:nvSpPr>
          <p:cNvPr id="11"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9" name="Slide Number Placeholder 8"/>
          <p:cNvSpPr>
            <a:spLocks noGrp="1"/>
          </p:cNvSpPr>
          <p:nvPr>
            <p:ph type="sldNum" sz="quarter" idx="11"/>
          </p:nvPr>
        </p:nvSpPr>
        <p:spPr/>
        <p:txBody>
          <a:bodyPr/>
          <a:lstStyle/>
          <a:p>
            <a:fld id="{DA6A87ED-13C7-44AD-A6FB-DFEB0E3BFCDE}" type="slidenum">
              <a:rPr lang="en-US" smtClean="0"/>
              <a:t>27</a:t>
            </a:fld>
            <a:endParaRPr lang="en-US" dirty="0"/>
          </a:p>
        </p:txBody>
      </p:sp>
      <p:sp>
        <p:nvSpPr>
          <p:cNvPr id="14"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spTree>
    <p:extLst>
      <p:ext uri="{BB962C8B-B14F-4D97-AF65-F5344CB8AC3E}">
        <p14:creationId xmlns:p14="http://schemas.microsoft.com/office/powerpoint/2010/main" val="3976367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267200" y="71438"/>
            <a:ext cx="6019800" cy="1001714"/>
          </a:xfrm>
        </p:spPr>
        <p:txBody>
          <a:bodyPr>
            <a:normAutofit/>
          </a:bodyPr>
          <a:lstStyle/>
          <a:p>
            <a:pPr>
              <a:defRPr/>
            </a:pPr>
            <a:r>
              <a:rPr lang="en-US" sz="2800" b="1" dirty="0">
                <a:solidFill>
                  <a:schemeClr val="tx1"/>
                </a:solidFill>
                <a:latin typeface="Georgia" panose="02040502050405020303" pitchFamily="18" charset="0"/>
              </a:rPr>
              <a:t>Needs Assessment Key Components</a:t>
            </a:r>
            <a:endParaRPr lang="en-US" sz="3200" dirty="0">
              <a:solidFill>
                <a:schemeClr val="tx1"/>
              </a:solidFill>
            </a:endParaRPr>
          </a:p>
        </p:txBody>
      </p:sp>
      <p:sp>
        <p:nvSpPr>
          <p:cNvPr id="6" name="Rectangle 5"/>
          <p:cNvSpPr>
            <a:spLocks noChangeArrowheads="1"/>
          </p:cNvSpPr>
          <p:nvPr/>
        </p:nvSpPr>
        <p:spPr bwMode="auto">
          <a:xfrm>
            <a:off x="2047875" y="1371602"/>
            <a:ext cx="8077200" cy="46037"/>
          </a:xfrm>
          <a:prstGeom prst="rect">
            <a:avLst/>
          </a:prstGeom>
          <a:gradFill rotWithShape="0">
            <a:gsLst>
              <a:gs pos="0">
                <a:srgbClr val="4F81BD"/>
              </a:gs>
              <a:gs pos="100000">
                <a:srgbClr val="2C4C74"/>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prstClr val="black"/>
              </a:solidFill>
            </a:endParaRPr>
          </a:p>
        </p:txBody>
      </p:sp>
      <p:sp>
        <p:nvSpPr>
          <p:cNvPr id="7" name="Left Arrow 6"/>
          <p:cNvSpPr/>
          <p:nvPr/>
        </p:nvSpPr>
        <p:spPr>
          <a:xfrm>
            <a:off x="8686801" y="3276600"/>
            <a:ext cx="883919" cy="4572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TextBox 7"/>
          <p:cNvSpPr txBox="1"/>
          <p:nvPr/>
        </p:nvSpPr>
        <p:spPr>
          <a:xfrm>
            <a:off x="8991601" y="3366701"/>
            <a:ext cx="579119" cy="276999"/>
          </a:xfrm>
          <a:prstGeom prst="rect">
            <a:avLst/>
          </a:prstGeom>
          <a:noFill/>
        </p:spPr>
        <p:txBody>
          <a:bodyPr wrap="square" rtlCol="0">
            <a:spAutoFit/>
          </a:bodyPr>
          <a:lstStyle/>
          <a:p>
            <a:r>
              <a:rPr lang="en-US" sz="1200" dirty="0">
                <a:solidFill>
                  <a:srgbClr val="FFC000"/>
                </a:solidFill>
                <a:effectLst>
                  <a:outerShdw blurRad="38100" dist="38100" dir="2700000" algn="tl">
                    <a:srgbClr val="000000">
                      <a:alpha val="43137"/>
                    </a:srgbClr>
                  </a:outerShdw>
                </a:effectLst>
                <a:latin typeface="Georgia" panose="02040502050405020303" pitchFamily="18" charset="0"/>
                <a:cs typeface="Aparajita" panose="020B0604020202020204" pitchFamily="34" charset="0"/>
              </a:rPr>
              <a:t>NEW</a:t>
            </a:r>
          </a:p>
        </p:txBody>
      </p:sp>
      <p:sp>
        <p:nvSpPr>
          <p:cNvPr id="18" name="Left Arrow 17"/>
          <p:cNvSpPr/>
          <p:nvPr/>
        </p:nvSpPr>
        <p:spPr>
          <a:xfrm>
            <a:off x="7391401" y="5663714"/>
            <a:ext cx="883919" cy="4572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9" name="TextBox 18"/>
          <p:cNvSpPr txBox="1"/>
          <p:nvPr/>
        </p:nvSpPr>
        <p:spPr>
          <a:xfrm>
            <a:off x="7696201" y="5753815"/>
            <a:ext cx="579119" cy="276999"/>
          </a:xfrm>
          <a:prstGeom prst="rect">
            <a:avLst/>
          </a:prstGeom>
          <a:noFill/>
        </p:spPr>
        <p:txBody>
          <a:bodyPr wrap="square" rtlCol="0">
            <a:spAutoFit/>
          </a:bodyPr>
          <a:lstStyle/>
          <a:p>
            <a:r>
              <a:rPr lang="en-US" sz="1200" dirty="0">
                <a:solidFill>
                  <a:srgbClr val="FFC000"/>
                </a:solidFill>
                <a:effectLst>
                  <a:outerShdw blurRad="38100" dist="38100" dir="2700000" algn="tl">
                    <a:srgbClr val="000000">
                      <a:alpha val="43137"/>
                    </a:srgbClr>
                  </a:outerShdw>
                </a:effectLst>
                <a:latin typeface="Georgia" panose="02040502050405020303" pitchFamily="18" charset="0"/>
                <a:cs typeface="Aparajita" panose="020B0604020202020204" pitchFamily="34" charset="0"/>
              </a:rPr>
              <a:t>NEW</a:t>
            </a:r>
          </a:p>
        </p:txBody>
      </p:sp>
      <p:sp>
        <p:nvSpPr>
          <p:cNvPr id="17"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14" name="Slide Number Placeholder 13"/>
          <p:cNvSpPr>
            <a:spLocks noGrp="1"/>
          </p:cNvSpPr>
          <p:nvPr>
            <p:ph type="sldNum" sz="quarter" idx="11"/>
          </p:nvPr>
        </p:nvSpPr>
        <p:spPr/>
        <p:txBody>
          <a:bodyPr/>
          <a:lstStyle/>
          <a:p>
            <a:fld id="{F5DFE7D2-B5A6-415F-AB98-5C760E3C03B9}" type="slidenum">
              <a:rPr lang="en-US" smtClean="0"/>
              <a:pPr/>
              <a:t>28</a:t>
            </a:fld>
            <a:endParaRPr lang="en-US" dirty="0"/>
          </a:p>
        </p:txBody>
      </p:sp>
      <p:sp>
        <p:nvSpPr>
          <p:cNvPr id="21"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spTree>
    <p:extLst>
      <p:ext uri="{BB962C8B-B14F-4D97-AF65-F5344CB8AC3E}">
        <p14:creationId xmlns:p14="http://schemas.microsoft.com/office/powerpoint/2010/main" val="39218083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b="1" dirty="0">
                <a:solidFill>
                  <a:schemeClr val="tx1"/>
                </a:solidFill>
              </a:rPr>
              <a:t>District (LEA) Level Plan</a:t>
            </a:r>
          </a:p>
        </p:txBody>
      </p:sp>
    </p:spTree>
    <p:extLst>
      <p:ext uri="{BB962C8B-B14F-4D97-AF65-F5344CB8AC3E}">
        <p14:creationId xmlns:p14="http://schemas.microsoft.com/office/powerpoint/2010/main" val="3555114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bwMode="auto">
          <a:xfrm>
            <a:off x="3009900" y="2343150"/>
            <a:ext cx="6172200" cy="13144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indent="0">
              <a:buNone/>
            </a:pPr>
            <a:r>
              <a:rPr lang="en-US" altLang="en-US" sz="1875" dirty="0">
                <a:solidFill>
                  <a:schemeClr val="tx1"/>
                </a:solidFill>
                <a:latin typeface="Calibri" panose="020F0502020204030204" pitchFamily="34" charset="0"/>
              </a:rPr>
              <a:t>To create a world-class educational system that gives students the knowledge and skills to be successful in college and the workforce, and to flourish as parents and citizens</a:t>
            </a:r>
          </a:p>
        </p:txBody>
      </p:sp>
      <p:sp>
        <p:nvSpPr>
          <p:cNvPr id="10243" name="TextBox 10"/>
          <p:cNvSpPr txBox="1">
            <a:spLocks noChangeArrowheads="1"/>
          </p:cNvSpPr>
          <p:nvPr/>
        </p:nvSpPr>
        <p:spPr bwMode="auto">
          <a:xfrm>
            <a:off x="3009900" y="1885952"/>
            <a:ext cx="1069524"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700" b="1" dirty="0">
                <a:solidFill>
                  <a:srgbClr val="223264"/>
                </a:solidFill>
                <a:latin typeface="Calibri" panose="020F0502020204030204" pitchFamily="34" charset="0"/>
              </a:rPr>
              <a:t>Vision</a:t>
            </a:r>
            <a:endParaRPr lang="en-US" altLang="en-US" sz="1350" b="1" dirty="0">
              <a:latin typeface="Calibri" panose="020F0502020204030204" pitchFamily="34" charset="0"/>
            </a:endParaRPr>
          </a:p>
        </p:txBody>
      </p:sp>
      <p:sp>
        <p:nvSpPr>
          <p:cNvPr id="10244" name="TextBox 11"/>
          <p:cNvSpPr txBox="1">
            <a:spLocks noChangeArrowheads="1"/>
          </p:cNvSpPr>
          <p:nvPr/>
        </p:nvSpPr>
        <p:spPr bwMode="auto">
          <a:xfrm>
            <a:off x="3009900" y="4229101"/>
            <a:ext cx="6172200" cy="1165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20000"/>
              </a:spcBef>
            </a:pPr>
            <a:r>
              <a:rPr lang="en-US" altLang="en-US" sz="1875" dirty="0">
                <a:solidFill>
                  <a:srgbClr val="223264"/>
                </a:solidFill>
                <a:latin typeface="Calibri" panose="020F0502020204030204" pitchFamily="34" charset="0"/>
              </a:rPr>
              <a:t>To provide leadership through the development of policy and accountability systems so that all students are prepared to compete in the global community</a:t>
            </a:r>
          </a:p>
          <a:p>
            <a:endParaRPr lang="en-US" altLang="en-US" sz="1350" dirty="0">
              <a:latin typeface="Calibri" panose="020F0502020204030204" pitchFamily="34" charset="0"/>
            </a:endParaRPr>
          </a:p>
        </p:txBody>
      </p:sp>
      <p:sp>
        <p:nvSpPr>
          <p:cNvPr id="10245" name="TextBox 10"/>
          <p:cNvSpPr txBox="1">
            <a:spLocks noChangeArrowheads="1"/>
          </p:cNvSpPr>
          <p:nvPr/>
        </p:nvSpPr>
        <p:spPr bwMode="auto">
          <a:xfrm>
            <a:off x="3009901" y="3771902"/>
            <a:ext cx="1305165"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700" b="1" dirty="0">
                <a:solidFill>
                  <a:srgbClr val="223264"/>
                </a:solidFill>
                <a:latin typeface="Calibri" panose="020F0502020204030204" pitchFamily="34" charset="0"/>
              </a:rPr>
              <a:t>Mission</a:t>
            </a:r>
            <a:endParaRPr lang="en-US" altLang="en-US" sz="1350" b="1" dirty="0">
              <a:latin typeface="Calibri" panose="020F0502020204030204" pitchFamily="34" charset="0"/>
            </a:endParaRPr>
          </a:p>
        </p:txBody>
      </p:sp>
      <p:cxnSp>
        <p:nvCxnSpPr>
          <p:cNvPr id="3" name="Straight Connector 2"/>
          <p:cNvCxnSpPr>
            <a:cxnSpLocks noChangeShapeType="1"/>
          </p:cNvCxnSpPr>
          <p:nvPr/>
        </p:nvCxnSpPr>
        <p:spPr bwMode="auto">
          <a:xfrm>
            <a:off x="4095750" y="2171700"/>
            <a:ext cx="4800600" cy="0"/>
          </a:xfrm>
          <a:prstGeom prst="line">
            <a:avLst/>
          </a:prstGeom>
          <a:noFill/>
          <a:ln w="254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2" name="Straight Connector 11"/>
          <p:cNvCxnSpPr>
            <a:cxnSpLocks noChangeShapeType="1"/>
          </p:cNvCxnSpPr>
          <p:nvPr/>
        </p:nvCxnSpPr>
        <p:spPr bwMode="auto">
          <a:xfrm flipV="1">
            <a:off x="4381500" y="4057651"/>
            <a:ext cx="4514850" cy="1191"/>
          </a:xfrm>
          <a:prstGeom prst="line">
            <a:avLst/>
          </a:prstGeom>
          <a:noFill/>
          <a:ln w="254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8"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14" name="Slide Number Placeholder 13"/>
          <p:cNvSpPr>
            <a:spLocks noGrp="1"/>
          </p:cNvSpPr>
          <p:nvPr>
            <p:ph type="sldNum" sz="quarter" idx="16"/>
          </p:nvPr>
        </p:nvSpPr>
        <p:spPr/>
        <p:txBody>
          <a:bodyPr/>
          <a:lstStyle/>
          <a:p>
            <a:fld id="{DA6A87ED-13C7-44AD-A6FB-DFEB0E3BFCDE}" type="slidenum">
              <a:rPr lang="en-US" smtClean="0"/>
              <a:t>3</a:t>
            </a:fld>
            <a:endParaRPr lang="en-US" dirty="0"/>
          </a:p>
        </p:txBody>
      </p:sp>
      <p:sp>
        <p:nvSpPr>
          <p:cNvPr id="21"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spTree>
    <p:extLst>
      <p:ext uri="{BB962C8B-B14F-4D97-AF65-F5344CB8AC3E}">
        <p14:creationId xmlns:p14="http://schemas.microsoft.com/office/powerpoint/2010/main" val="2108715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bwMode="auto">
          <a:xfrm>
            <a:off x="3443111" y="-8307"/>
            <a:ext cx="783448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Georgia" panose="02040502050405020303" pitchFamily="18" charset="0"/>
              </a:defRPr>
            </a:lvl2pPr>
            <a:lvl3pPr algn="ctr" rtl="0" eaLnBrk="1" fontAlgn="base" hangingPunct="1">
              <a:spcBef>
                <a:spcPct val="0"/>
              </a:spcBef>
              <a:spcAft>
                <a:spcPct val="0"/>
              </a:spcAft>
              <a:defRPr sz="4400">
                <a:solidFill>
                  <a:schemeClr val="tx1"/>
                </a:solidFill>
                <a:latin typeface="Georgia" panose="02040502050405020303" pitchFamily="18" charset="0"/>
              </a:defRPr>
            </a:lvl3pPr>
            <a:lvl4pPr algn="ctr" rtl="0" eaLnBrk="1" fontAlgn="base" hangingPunct="1">
              <a:spcBef>
                <a:spcPct val="0"/>
              </a:spcBef>
              <a:spcAft>
                <a:spcPct val="0"/>
              </a:spcAft>
              <a:defRPr sz="4400">
                <a:solidFill>
                  <a:schemeClr val="tx1"/>
                </a:solidFill>
                <a:latin typeface="Georgia" panose="02040502050405020303" pitchFamily="18" charset="0"/>
              </a:defRPr>
            </a:lvl4pPr>
            <a:lvl5pPr algn="ctr" rtl="0" eaLnBrk="1" fontAlgn="base" hangingPunct="1">
              <a:spcBef>
                <a:spcPct val="0"/>
              </a:spcBef>
              <a:spcAft>
                <a:spcPct val="0"/>
              </a:spcAft>
              <a:defRPr sz="4400">
                <a:solidFill>
                  <a:schemeClr val="tx1"/>
                </a:solidFill>
                <a:latin typeface="Georgia" panose="02040502050405020303" pitchFamily="18" charset="0"/>
              </a:defRPr>
            </a:lvl5pPr>
            <a:lvl6pPr marL="457200" algn="ctr" rtl="0" eaLnBrk="1" fontAlgn="base" hangingPunct="1">
              <a:spcBef>
                <a:spcPct val="0"/>
              </a:spcBef>
              <a:spcAft>
                <a:spcPct val="0"/>
              </a:spcAft>
              <a:defRPr sz="4400">
                <a:solidFill>
                  <a:schemeClr val="tx1"/>
                </a:solidFill>
                <a:latin typeface="Georgia" panose="02040502050405020303" pitchFamily="18" charset="0"/>
              </a:defRPr>
            </a:lvl6pPr>
            <a:lvl7pPr marL="914400" algn="ctr" rtl="0" eaLnBrk="1" fontAlgn="base" hangingPunct="1">
              <a:spcBef>
                <a:spcPct val="0"/>
              </a:spcBef>
              <a:spcAft>
                <a:spcPct val="0"/>
              </a:spcAft>
              <a:defRPr sz="4400">
                <a:solidFill>
                  <a:schemeClr val="tx1"/>
                </a:solidFill>
                <a:latin typeface="Georgia" panose="02040502050405020303" pitchFamily="18" charset="0"/>
              </a:defRPr>
            </a:lvl7pPr>
            <a:lvl8pPr marL="1371600" algn="ctr" rtl="0" eaLnBrk="1" fontAlgn="base" hangingPunct="1">
              <a:spcBef>
                <a:spcPct val="0"/>
              </a:spcBef>
              <a:spcAft>
                <a:spcPct val="0"/>
              </a:spcAft>
              <a:defRPr sz="4400">
                <a:solidFill>
                  <a:schemeClr val="tx1"/>
                </a:solidFill>
                <a:latin typeface="Georgia" panose="02040502050405020303" pitchFamily="18" charset="0"/>
              </a:defRPr>
            </a:lvl8pPr>
            <a:lvl9pPr marL="1828800" algn="ctr" rtl="0" eaLnBrk="1" fontAlgn="base" hangingPunct="1">
              <a:spcBef>
                <a:spcPct val="0"/>
              </a:spcBef>
              <a:spcAft>
                <a:spcPct val="0"/>
              </a:spcAft>
              <a:defRPr sz="4400">
                <a:solidFill>
                  <a:schemeClr val="tx1"/>
                </a:solidFill>
                <a:latin typeface="Georgia" panose="02040502050405020303" pitchFamily="18" charset="0"/>
              </a:defRPr>
            </a:lvl9pPr>
          </a:lstStyle>
          <a:p>
            <a:r>
              <a:rPr lang="en-US" sz="3200" b="1" dirty="0"/>
              <a:t>LEA’s Plan in MCAPS</a:t>
            </a:r>
          </a:p>
        </p:txBody>
      </p:sp>
      <p:sp>
        <p:nvSpPr>
          <p:cNvPr id="12"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14" name="Slide Number Placeholder 13"/>
          <p:cNvSpPr>
            <a:spLocks noGrp="1"/>
          </p:cNvSpPr>
          <p:nvPr>
            <p:ph type="sldNum" sz="quarter" idx="11"/>
          </p:nvPr>
        </p:nvSpPr>
        <p:spPr/>
        <p:txBody>
          <a:bodyPr/>
          <a:lstStyle/>
          <a:p>
            <a:fld id="{DA6A87ED-13C7-44AD-A6FB-DFEB0E3BFCDE}" type="slidenum">
              <a:rPr lang="en-US" smtClean="0"/>
              <a:t>30</a:t>
            </a:fld>
            <a:endParaRPr lang="en-US" dirty="0"/>
          </a:p>
        </p:txBody>
      </p:sp>
      <p:sp>
        <p:nvSpPr>
          <p:cNvPr id="15"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pic>
        <p:nvPicPr>
          <p:cNvPr id="8" name="Picture 7"/>
          <p:cNvPicPr>
            <a:picLocks noChangeAspect="1"/>
          </p:cNvPicPr>
          <p:nvPr/>
        </p:nvPicPr>
        <p:blipFill rotWithShape="1">
          <a:blip r:embed="rId3"/>
          <a:srcRect l="1" t="9793" r="50481" b="38877"/>
          <a:stretch/>
        </p:blipFill>
        <p:spPr>
          <a:xfrm>
            <a:off x="880115" y="1762761"/>
            <a:ext cx="2562996" cy="2833052"/>
          </a:xfrm>
          <a:prstGeom prst="rect">
            <a:avLst/>
          </a:prstGeom>
        </p:spPr>
      </p:pic>
      <p:pic>
        <p:nvPicPr>
          <p:cNvPr id="11" name="Content Placeholder 4"/>
          <p:cNvPicPr>
            <a:picLocks noGrp="1" noChangeAspect="1"/>
          </p:cNvPicPr>
          <p:nvPr>
            <p:ph idx="1"/>
          </p:nvPr>
        </p:nvPicPr>
        <p:blipFill rotWithShape="1">
          <a:blip r:embed="rId4"/>
          <a:srcRect b="8353"/>
          <a:stretch/>
        </p:blipFill>
        <p:spPr>
          <a:xfrm>
            <a:off x="3631545" y="1762761"/>
            <a:ext cx="7646055" cy="3944002"/>
          </a:xfrm>
          <a:prstGeom prst="rect">
            <a:avLst/>
          </a:prstGeom>
        </p:spPr>
      </p:pic>
    </p:spTree>
    <p:extLst>
      <p:ext uri="{BB962C8B-B14F-4D97-AF65-F5344CB8AC3E}">
        <p14:creationId xmlns:p14="http://schemas.microsoft.com/office/powerpoint/2010/main" val="11479553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bwMode="auto">
          <a:xfrm>
            <a:off x="3443111" y="0"/>
            <a:ext cx="783448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Georgia" panose="02040502050405020303" pitchFamily="18" charset="0"/>
              </a:defRPr>
            </a:lvl2pPr>
            <a:lvl3pPr algn="ctr" rtl="0" eaLnBrk="1" fontAlgn="base" hangingPunct="1">
              <a:spcBef>
                <a:spcPct val="0"/>
              </a:spcBef>
              <a:spcAft>
                <a:spcPct val="0"/>
              </a:spcAft>
              <a:defRPr sz="4400">
                <a:solidFill>
                  <a:schemeClr val="tx1"/>
                </a:solidFill>
                <a:latin typeface="Georgia" panose="02040502050405020303" pitchFamily="18" charset="0"/>
              </a:defRPr>
            </a:lvl3pPr>
            <a:lvl4pPr algn="ctr" rtl="0" eaLnBrk="1" fontAlgn="base" hangingPunct="1">
              <a:spcBef>
                <a:spcPct val="0"/>
              </a:spcBef>
              <a:spcAft>
                <a:spcPct val="0"/>
              </a:spcAft>
              <a:defRPr sz="4400">
                <a:solidFill>
                  <a:schemeClr val="tx1"/>
                </a:solidFill>
                <a:latin typeface="Georgia" panose="02040502050405020303" pitchFamily="18" charset="0"/>
              </a:defRPr>
            </a:lvl4pPr>
            <a:lvl5pPr algn="ctr" rtl="0" eaLnBrk="1" fontAlgn="base" hangingPunct="1">
              <a:spcBef>
                <a:spcPct val="0"/>
              </a:spcBef>
              <a:spcAft>
                <a:spcPct val="0"/>
              </a:spcAft>
              <a:defRPr sz="4400">
                <a:solidFill>
                  <a:schemeClr val="tx1"/>
                </a:solidFill>
                <a:latin typeface="Georgia" panose="02040502050405020303" pitchFamily="18" charset="0"/>
              </a:defRPr>
            </a:lvl5pPr>
            <a:lvl6pPr marL="457200" algn="ctr" rtl="0" eaLnBrk="1" fontAlgn="base" hangingPunct="1">
              <a:spcBef>
                <a:spcPct val="0"/>
              </a:spcBef>
              <a:spcAft>
                <a:spcPct val="0"/>
              </a:spcAft>
              <a:defRPr sz="4400">
                <a:solidFill>
                  <a:schemeClr val="tx1"/>
                </a:solidFill>
                <a:latin typeface="Georgia" panose="02040502050405020303" pitchFamily="18" charset="0"/>
              </a:defRPr>
            </a:lvl6pPr>
            <a:lvl7pPr marL="914400" algn="ctr" rtl="0" eaLnBrk="1" fontAlgn="base" hangingPunct="1">
              <a:spcBef>
                <a:spcPct val="0"/>
              </a:spcBef>
              <a:spcAft>
                <a:spcPct val="0"/>
              </a:spcAft>
              <a:defRPr sz="4400">
                <a:solidFill>
                  <a:schemeClr val="tx1"/>
                </a:solidFill>
                <a:latin typeface="Georgia" panose="02040502050405020303" pitchFamily="18" charset="0"/>
              </a:defRPr>
            </a:lvl7pPr>
            <a:lvl8pPr marL="1371600" algn="ctr" rtl="0" eaLnBrk="1" fontAlgn="base" hangingPunct="1">
              <a:spcBef>
                <a:spcPct val="0"/>
              </a:spcBef>
              <a:spcAft>
                <a:spcPct val="0"/>
              </a:spcAft>
              <a:defRPr sz="4400">
                <a:solidFill>
                  <a:schemeClr val="tx1"/>
                </a:solidFill>
                <a:latin typeface="Georgia" panose="02040502050405020303" pitchFamily="18" charset="0"/>
              </a:defRPr>
            </a:lvl8pPr>
            <a:lvl9pPr marL="1828800" algn="ctr" rtl="0" eaLnBrk="1" fontAlgn="base" hangingPunct="1">
              <a:spcBef>
                <a:spcPct val="0"/>
              </a:spcBef>
              <a:spcAft>
                <a:spcPct val="0"/>
              </a:spcAft>
              <a:defRPr sz="4400">
                <a:solidFill>
                  <a:schemeClr val="tx1"/>
                </a:solidFill>
                <a:latin typeface="Georgia" panose="02040502050405020303" pitchFamily="18" charset="0"/>
              </a:defRPr>
            </a:lvl9pPr>
          </a:lstStyle>
          <a:p>
            <a:r>
              <a:rPr lang="en-US" sz="3200" b="1" dirty="0"/>
              <a:t>LEA’s Plan in MCAPS</a:t>
            </a:r>
          </a:p>
        </p:txBody>
      </p:sp>
      <p:sp>
        <p:nvSpPr>
          <p:cNvPr id="12"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14" name="Slide Number Placeholder 13"/>
          <p:cNvSpPr>
            <a:spLocks noGrp="1"/>
          </p:cNvSpPr>
          <p:nvPr>
            <p:ph type="sldNum" sz="quarter" idx="11"/>
          </p:nvPr>
        </p:nvSpPr>
        <p:spPr/>
        <p:txBody>
          <a:bodyPr/>
          <a:lstStyle/>
          <a:p>
            <a:fld id="{DA6A87ED-13C7-44AD-A6FB-DFEB0E3BFCDE}" type="slidenum">
              <a:rPr lang="en-US" smtClean="0"/>
              <a:t>31</a:t>
            </a:fld>
            <a:endParaRPr lang="en-US" dirty="0"/>
          </a:p>
        </p:txBody>
      </p:sp>
      <p:sp>
        <p:nvSpPr>
          <p:cNvPr id="15"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pic>
        <p:nvPicPr>
          <p:cNvPr id="13" name="Picture 12"/>
          <p:cNvPicPr>
            <a:picLocks noChangeAspect="1"/>
          </p:cNvPicPr>
          <p:nvPr/>
        </p:nvPicPr>
        <p:blipFill rotWithShape="1">
          <a:blip r:embed="rId3"/>
          <a:srcRect l="1651" r="1651"/>
          <a:stretch/>
        </p:blipFill>
        <p:spPr>
          <a:xfrm>
            <a:off x="1580426" y="1253067"/>
            <a:ext cx="8579573" cy="4953606"/>
          </a:xfrm>
          <a:prstGeom prst="rect">
            <a:avLst/>
          </a:prstGeom>
        </p:spPr>
      </p:pic>
    </p:spTree>
    <p:extLst>
      <p:ext uri="{BB962C8B-B14F-4D97-AF65-F5344CB8AC3E}">
        <p14:creationId xmlns:p14="http://schemas.microsoft.com/office/powerpoint/2010/main" val="4017484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auto">
          <a:xfrm>
            <a:off x="3296356" y="53163"/>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Georgia" panose="02040502050405020303" pitchFamily="18" charset="0"/>
              </a:defRPr>
            </a:lvl2pPr>
            <a:lvl3pPr algn="ctr" rtl="0" eaLnBrk="1" fontAlgn="base" hangingPunct="1">
              <a:spcBef>
                <a:spcPct val="0"/>
              </a:spcBef>
              <a:spcAft>
                <a:spcPct val="0"/>
              </a:spcAft>
              <a:defRPr sz="4400">
                <a:solidFill>
                  <a:schemeClr val="tx1"/>
                </a:solidFill>
                <a:latin typeface="Georgia" panose="02040502050405020303" pitchFamily="18" charset="0"/>
              </a:defRPr>
            </a:lvl3pPr>
            <a:lvl4pPr algn="ctr" rtl="0" eaLnBrk="1" fontAlgn="base" hangingPunct="1">
              <a:spcBef>
                <a:spcPct val="0"/>
              </a:spcBef>
              <a:spcAft>
                <a:spcPct val="0"/>
              </a:spcAft>
              <a:defRPr sz="4400">
                <a:solidFill>
                  <a:schemeClr val="tx1"/>
                </a:solidFill>
                <a:latin typeface="Georgia" panose="02040502050405020303" pitchFamily="18" charset="0"/>
              </a:defRPr>
            </a:lvl4pPr>
            <a:lvl5pPr algn="ctr" rtl="0" eaLnBrk="1" fontAlgn="base" hangingPunct="1">
              <a:spcBef>
                <a:spcPct val="0"/>
              </a:spcBef>
              <a:spcAft>
                <a:spcPct val="0"/>
              </a:spcAft>
              <a:defRPr sz="4400">
                <a:solidFill>
                  <a:schemeClr val="tx1"/>
                </a:solidFill>
                <a:latin typeface="Georgia" panose="02040502050405020303" pitchFamily="18" charset="0"/>
              </a:defRPr>
            </a:lvl5pPr>
            <a:lvl6pPr marL="457200" algn="ctr" rtl="0" eaLnBrk="1" fontAlgn="base" hangingPunct="1">
              <a:spcBef>
                <a:spcPct val="0"/>
              </a:spcBef>
              <a:spcAft>
                <a:spcPct val="0"/>
              </a:spcAft>
              <a:defRPr sz="4400">
                <a:solidFill>
                  <a:schemeClr val="tx1"/>
                </a:solidFill>
                <a:latin typeface="Georgia" panose="02040502050405020303" pitchFamily="18" charset="0"/>
              </a:defRPr>
            </a:lvl6pPr>
            <a:lvl7pPr marL="914400" algn="ctr" rtl="0" eaLnBrk="1" fontAlgn="base" hangingPunct="1">
              <a:spcBef>
                <a:spcPct val="0"/>
              </a:spcBef>
              <a:spcAft>
                <a:spcPct val="0"/>
              </a:spcAft>
              <a:defRPr sz="4400">
                <a:solidFill>
                  <a:schemeClr val="tx1"/>
                </a:solidFill>
                <a:latin typeface="Georgia" panose="02040502050405020303" pitchFamily="18" charset="0"/>
              </a:defRPr>
            </a:lvl7pPr>
            <a:lvl8pPr marL="1371600" algn="ctr" rtl="0" eaLnBrk="1" fontAlgn="base" hangingPunct="1">
              <a:spcBef>
                <a:spcPct val="0"/>
              </a:spcBef>
              <a:spcAft>
                <a:spcPct val="0"/>
              </a:spcAft>
              <a:defRPr sz="4400">
                <a:solidFill>
                  <a:schemeClr val="tx1"/>
                </a:solidFill>
                <a:latin typeface="Georgia" panose="02040502050405020303" pitchFamily="18" charset="0"/>
              </a:defRPr>
            </a:lvl8pPr>
            <a:lvl9pPr marL="1828800" algn="ctr" rtl="0" eaLnBrk="1" fontAlgn="base" hangingPunct="1">
              <a:spcBef>
                <a:spcPct val="0"/>
              </a:spcBef>
              <a:spcAft>
                <a:spcPct val="0"/>
              </a:spcAft>
              <a:defRPr sz="4400">
                <a:solidFill>
                  <a:schemeClr val="tx1"/>
                </a:solidFill>
                <a:latin typeface="Georgia" panose="02040502050405020303" pitchFamily="18" charset="0"/>
              </a:defRPr>
            </a:lvl9pPr>
          </a:lstStyle>
          <a:p>
            <a:r>
              <a:rPr lang="en-US" b="1" dirty="0"/>
              <a:t>LEA’s Plan in MCAPS</a:t>
            </a:r>
          </a:p>
        </p:txBody>
      </p:sp>
      <p:pic>
        <p:nvPicPr>
          <p:cNvPr id="3" name="Picture 2"/>
          <p:cNvPicPr>
            <a:picLocks noChangeAspect="1"/>
          </p:cNvPicPr>
          <p:nvPr/>
        </p:nvPicPr>
        <p:blipFill>
          <a:blip r:embed="rId3"/>
          <a:stretch>
            <a:fillRect/>
          </a:stretch>
        </p:blipFill>
        <p:spPr>
          <a:xfrm>
            <a:off x="696645" y="1778567"/>
            <a:ext cx="10779658" cy="2657966"/>
          </a:xfrm>
          <a:prstGeom prst="rect">
            <a:avLst/>
          </a:prstGeom>
        </p:spPr>
      </p:pic>
      <p:sp>
        <p:nvSpPr>
          <p:cNvPr id="13"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15" name="Slide Number Placeholder 14"/>
          <p:cNvSpPr>
            <a:spLocks noGrp="1"/>
          </p:cNvSpPr>
          <p:nvPr>
            <p:ph type="sldNum" sz="quarter" idx="11"/>
          </p:nvPr>
        </p:nvSpPr>
        <p:spPr/>
        <p:txBody>
          <a:bodyPr/>
          <a:lstStyle/>
          <a:p>
            <a:fld id="{DA6A87ED-13C7-44AD-A6FB-DFEB0E3BFCDE}" type="slidenum">
              <a:rPr lang="en-US" smtClean="0"/>
              <a:t>32</a:t>
            </a:fld>
            <a:endParaRPr lang="en-US" dirty="0"/>
          </a:p>
        </p:txBody>
      </p:sp>
      <p:sp>
        <p:nvSpPr>
          <p:cNvPr id="16"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spTree>
    <p:extLst>
      <p:ext uri="{BB962C8B-B14F-4D97-AF65-F5344CB8AC3E}">
        <p14:creationId xmlns:p14="http://schemas.microsoft.com/office/powerpoint/2010/main" val="2203773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auto">
          <a:xfrm>
            <a:off x="3296356" y="53163"/>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Georgia" panose="02040502050405020303" pitchFamily="18" charset="0"/>
              </a:defRPr>
            </a:lvl2pPr>
            <a:lvl3pPr algn="ctr" rtl="0" eaLnBrk="1" fontAlgn="base" hangingPunct="1">
              <a:spcBef>
                <a:spcPct val="0"/>
              </a:spcBef>
              <a:spcAft>
                <a:spcPct val="0"/>
              </a:spcAft>
              <a:defRPr sz="4400">
                <a:solidFill>
                  <a:schemeClr val="tx1"/>
                </a:solidFill>
                <a:latin typeface="Georgia" panose="02040502050405020303" pitchFamily="18" charset="0"/>
              </a:defRPr>
            </a:lvl3pPr>
            <a:lvl4pPr algn="ctr" rtl="0" eaLnBrk="1" fontAlgn="base" hangingPunct="1">
              <a:spcBef>
                <a:spcPct val="0"/>
              </a:spcBef>
              <a:spcAft>
                <a:spcPct val="0"/>
              </a:spcAft>
              <a:defRPr sz="4400">
                <a:solidFill>
                  <a:schemeClr val="tx1"/>
                </a:solidFill>
                <a:latin typeface="Georgia" panose="02040502050405020303" pitchFamily="18" charset="0"/>
              </a:defRPr>
            </a:lvl4pPr>
            <a:lvl5pPr algn="ctr" rtl="0" eaLnBrk="1" fontAlgn="base" hangingPunct="1">
              <a:spcBef>
                <a:spcPct val="0"/>
              </a:spcBef>
              <a:spcAft>
                <a:spcPct val="0"/>
              </a:spcAft>
              <a:defRPr sz="4400">
                <a:solidFill>
                  <a:schemeClr val="tx1"/>
                </a:solidFill>
                <a:latin typeface="Georgia" panose="02040502050405020303" pitchFamily="18" charset="0"/>
              </a:defRPr>
            </a:lvl5pPr>
            <a:lvl6pPr marL="457200" algn="ctr" rtl="0" eaLnBrk="1" fontAlgn="base" hangingPunct="1">
              <a:spcBef>
                <a:spcPct val="0"/>
              </a:spcBef>
              <a:spcAft>
                <a:spcPct val="0"/>
              </a:spcAft>
              <a:defRPr sz="4400">
                <a:solidFill>
                  <a:schemeClr val="tx1"/>
                </a:solidFill>
                <a:latin typeface="Georgia" panose="02040502050405020303" pitchFamily="18" charset="0"/>
              </a:defRPr>
            </a:lvl6pPr>
            <a:lvl7pPr marL="914400" algn="ctr" rtl="0" eaLnBrk="1" fontAlgn="base" hangingPunct="1">
              <a:spcBef>
                <a:spcPct val="0"/>
              </a:spcBef>
              <a:spcAft>
                <a:spcPct val="0"/>
              </a:spcAft>
              <a:defRPr sz="4400">
                <a:solidFill>
                  <a:schemeClr val="tx1"/>
                </a:solidFill>
                <a:latin typeface="Georgia" panose="02040502050405020303" pitchFamily="18" charset="0"/>
              </a:defRPr>
            </a:lvl7pPr>
            <a:lvl8pPr marL="1371600" algn="ctr" rtl="0" eaLnBrk="1" fontAlgn="base" hangingPunct="1">
              <a:spcBef>
                <a:spcPct val="0"/>
              </a:spcBef>
              <a:spcAft>
                <a:spcPct val="0"/>
              </a:spcAft>
              <a:defRPr sz="4400">
                <a:solidFill>
                  <a:schemeClr val="tx1"/>
                </a:solidFill>
                <a:latin typeface="Georgia" panose="02040502050405020303" pitchFamily="18" charset="0"/>
              </a:defRPr>
            </a:lvl8pPr>
            <a:lvl9pPr marL="1828800" algn="ctr" rtl="0" eaLnBrk="1" fontAlgn="base" hangingPunct="1">
              <a:spcBef>
                <a:spcPct val="0"/>
              </a:spcBef>
              <a:spcAft>
                <a:spcPct val="0"/>
              </a:spcAft>
              <a:defRPr sz="4400">
                <a:solidFill>
                  <a:schemeClr val="tx1"/>
                </a:solidFill>
                <a:latin typeface="Georgia" panose="02040502050405020303" pitchFamily="18" charset="0"/>
              </a:defRPr>
            </a:lvl9pPr>
          </a:lstStyle>
          <a:p>
            <a:r>
              <a:rPr lang="en-US" b="1" dirty="0"/>
              <a:t>LEA’s Plan in MCAPS</a:t>
            </a:r>
          </a:p>
        </p:txBody>
      </p:sp>
      <p:pic>
        <p:nvPicPr>
          <p:cNvPr id="4" name="Picture 3"/>
          <p:cNvPicPr>
            <a:picLocks noChangeAspect="1"/>
          </p:cNvPicPr>
          <p:nvPr/>
        </p:nvPicPr>
        <p:blipFill>
          <a:blip r:embed="rId3"/>
          <a:stretch>
            <a:fillRect/>
          </a:stretch>
        </p:blipFill>
        <p:spPr>
          <a:xfrm>
            <a:off x="508000" y="1356608"/>
            <a:ext cx="11134702" cy="4795836"/>
          </a:xfrm>
          <a:prstGeom prst="rect">
            <a:avLst/>
          </a:prstGeom>
        </p:spPr>
      </p:pic>
      <p:sp>
        <p:nvSpPr>
          <p:cNvPr id="13"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15" name="Slide Number Placeholder 14"/>
          <p:cNvSpPr>
            <a:spLocks noGrp="1"/>
          </p:cNvSpPr>
          <p:nvPr>
            <p:ph type="sldNum" sz="quarter" idx="11"/>
          </p:nvPr>
        </p:nvSpPr>
        <p:spPr/>
        <p:txBody>
          <a:bodyPr/>
          <a:lstStyle/>
          <a:p>
            <a:fld id="{DA6A87ED-13C7-44AD-A6FB-DFEB0E3BFCDE}" type="slidenum">
              <a:rPr lang="en-US" smtClean="0"/>
              <a:t>33</a:t>
            </a:fld>
            <a:endParaRPr lang="en-US" dirty="0"/>
          </a:p>
        </p:txBody>
      </p:sp>
      <p:sp>
        <p:nvSpPr>
          <p:cNvPr id="16"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spTree>
    <p:extLst>
      <p:ext uri="{BB962C8B-B14F-4D97-AF65-F5344CB8AC3E}">
        <p14:creationId xmlns:p14="http://schemas.microsoft.com/office/powerpoint/2010/main" val="641866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auto">
          <a:xfrm>
            <a:off x="3296356" y="53163"/>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Georgia" panose="02040502050405020303" pitchFamily="18" charset="0"/>
              </a:defRPr>
            </a:lvl2pPr>
            <a:lvl3pPr algn="ctr" rtl="0" eaLnBrk="1" fontAlgn="base" hangingPunct="1">
              <a:spcBef>
                <a:spcPct val="0"/>
              </a:spcBef>
              <a:spcAft>
                <a:spcPct val="0"/>
              </a:spcAft>
              <a:defRPr sz="4400">
                <a:solidFill>
                  <a:schemeClr val="tx1"/>
                </a:solidFill>
                <a:latin typeface="Georgia" panose="02040502050405020303" pitchFamily="18" charset="0"/>
              </a:defRPr>
            </a:lvl3pPr>
            <a:lvl4pPr algn="ctr" rtl="0" eaLnBrk="1" fontAlgn="base" hangingPunct="1">
              <a:spcBef>
                <a:spcPct val="0"/>
              </a:spcBef>
              <a:spcAft>
                <a:spcPct val="0"/>
              </a:spcAft>
              <a:defRPr sz="4400">
                <a:solidFill>
                  <a:schemeClr val="tx1"/>
                </a:solidFill>
                <a:latin typeface="Georgia" panose="02040502050405020303" pitchFamily="18" charset="0"/>
              </a:defRPr>
            </a:lvl4pPr>
            <a:lvl5pPr algn="ctr" rtl="0" eaLnBrk="1" fontAlgn="base" hangingPunct="1">
              <a:spcBef>
                <a:spcPct val="0"/>
              </a:spcBef>
              <a:spcAft>
                <a:spcPct val="0"/>
              </a:spcAft>
              <a:defRPr sz="4400">
                <a:solidFill>
                  <a:schemeClr val="tx1"/>
                </a:solidFill>
                <a:latin typeface="Georgia" panose="02040502050405020303" pitchFamily="18" charset="0"/>
              </a:defRPr>
            </a:lvl5pPr>
            <a:lvl6pPr marL="457200" algn="ctr" rtl="0" eaLnBrk="1" fontAlgn="base" hangingPunct="1">
              <a:spcBef>
                <a:spcPct val="0"/>
              </a:spcBef>
              <a:spcAft>
                <a:spcPct val="0"/>
              </a:spcAft>
              <a:defRPr sz="4400">
                <a:solidFill>
                  <a:schemeClr val="tx1"/>
                </a:solidFill>
                <a:latin typeface="Georgia" panose="02040502050405020303" pitchFamily="18" charset="0"/>
              </a:defRPr>
            </a:lvl6pPr>
            <a:lvl7pPr marL="914400" algn="ctr" rtl="0" eaLnBrk="1" fontAlgn="base" hangingPunct="1">
              <a:spcBef>
                <a:spcPct val="0"/>
              </a:spcBef>
              <a:spcAft>
                <a:spcPct val="0"/>
              </a:spcAft>
              <a:defRPr sz="4400">
                <a:solidFill>
                  <a:schemeClr val="tx1"/>
                </a:solidFill>
                <a:latin typeface="Georgia" panose="02040502050405020303" pitchFamily="18" charset="0"/>
              </a:defRPr>
            </a:lvl7pPr>
            <a:lvl8pPr marL="1371600" algn="ctr" rtl="0" eaLnBrk="1" fontAlgn="base" hangingPunct="1">
              <a:spcBef>
                <a:spcPct val="0"/>
              </a:spcBef>
              <a:spcAft>
                <a:spcPct val="0"/>
              </a:spcAft>
              <a:defRPr sz="4400">
                <a:solidFill>
                  <a:schemeClr val="tx1"/>
                </a:solidFill>
                <a:latin typeface="Georgia" panose="02040502050405020303" pitchFamily="18" charset="0"/>
              </a:defRPr>
            </a:lvl8pPr>
            <a:lvl9pPr marL="1828800" algn="ctr" rtl="0" eaLnBrk="1" fontAlgn="base" hangingPunct="1">
              <a:spcBef>
                <a:spcPct val="0"/>
              </a:spcBef>
              <a:spcAft>
                <a:spcPct val="0"/>
              </a:spcAft>
              <a:defRPr sz="4400">
                <a:solidFill>
                  <a:schemeClr val="tx1"/>
                </a:solidFill>
                <a:latin typeface="Georgia" panose="02040502050405020303" pitchFamily="18" charset="0"/>
              </a:defRPr>
            </a:lvl9pPr>
          </a:lstStyle>
          <a:p>
            <a:r>
              <a:rPr lang="en-US" b="1" dirty="0"/>
              <a:t>LEA’s Plan in MCAPS</a:t>
            </a:r>
          </a:p>
        </p:txBody>
      </p:sp>
      <p:pic>
        <p:nvPicPr>
          <p:cNvPr id="3" name="Picture 2"/>
          <p:cNvPicPr>
            <a:picLocks noChangeAspect="1"/>
          </p:cNvPicPr>
          <p:nvPr/>
        </p:nvPicPr>
        <p:blipFill>
          <a:blip r:embed="rId3"/>
          <a:stretch>
            <a:fillRect/>
          </a:stretch>
        </p:blipFill>
        <p:spPr>
          <a:xfrm>
            <a:off x="817211" y="1238438"/>
            <a:ext cx="10268478" cy="5212162"/>
          </a:xfrm>
          <a:prstGeom prst="rect">
            <a:avLst/>
          </a:prstGeom>
        </p:spPr>
      </p:pic>
      <p:sp>
        <p:nvSpPr>
          <p:cNvPr id="13"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15" name="Slide Number Placeholder 14"/>
          <p:cNvSpPr>
            <a:spLocks noGrp="1"/>
          </p:cNvSpPr>
          <p:nvPr>
            <p:ph type="sldNum" sz="quarter" idx="11"/>
          </p:nvPr>
        </p:nvSpPr>
        <p:spPr/>
        <p:txBody>
          <a:bodyPr/>
          <a:lstStyle/>
          <a:p>
            <a:fld id="{DA6A87ED-13C7-44AD-A6FB-DFEB0E3BFCDE}" type="slidenum">
              <a:rPr lang="en-US" smtClean="0"/>
              <a:t>34</a:t>
            </a:fld>
            <a:endParaRPr lang="en-US" dirty="0"/>
          </a:p>
        </p:txBody>
      </p:sp>
      <p:sp>
        <p:nvSpPr>
          <p:cNvPr id="16"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spTree>
    <p:extLst>
      <p:ext uri="{BB962C8B-B14F-4D97-AF65-F5344CB8AC3E}">
        <p14:creationId xmlns:p14="http://schemas.microsoft.com/office/powerpoint/2010/main" val="3213692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auto">
          <a:xfrm>
            <a:off x="3296356" y="53163"/>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Georgia" panose="02040502050405020303" pitchFamily="18" charset="0"/>
              </a:defRPr>
            </a:lvl2pPr>
            <a:lvl3pPr algn="ctr" rtl="0" eaLnBrk="1" fontAlgn="base" hangingPunct="1">
              <a:spcBef>
                <a:spcPct val="0"/>
              </a:spcBef>
              <a:spcAft>
                <a:spcPct val="0"/>
              </a:spcAft>
              <a:defRPr sz="4400">
                <a:solidFill>
                  <a:schemeClr val="tx1"/>
                </a:solidFill>
                <a:latin typeface="Georgia" panose="02040502050405020303" pitchFamily="18" charset="0"/>
              </a:defRPr>
            </a:lvl3pPr>
            <a:lvl4pPr algn="ctr" rtl="0" eaLnBrk="1" fontAlgn="base" hangingPunct="1">
              <a:spcBef>
                <a:spcPct val="0"/>
              </a:spcBef>
              <a:spcAft>
                <a:spcPct val="0"/>
              </a:spcAft>
              <a:defRPr sz="4400">
                <a:solidFill>
                  <a:schemeClr val="tx1"/>
                </a:solidFill>
                <a:latin typeface="Georgia" panose="02040502050405020303" pitchFamily="18" charset="0"/>
              </a:defRPr>
            </a:lvl4pPr>
            <a:lvl5pPr algn="ctr" rtl="0" eaLnBrk="1" fontAlgn="base" hangingPunct="1">
              <a:spcBef>
                <a:spcPct val="0"/>
              </a:spcBef>
              <a:spcAft>
                <a:spcPct val="0"/>
              </a:spcAft>
              <a:defRPr sz="4400">
                <a:solidFill>
                  <a:schemeClr val="tx1"/>
                </a:solidFill>
                <a:latin typeface="Georgia" panose="02040502050405020303" pitchFamily="18" charset="0"/>
              </a:defRPr>
            </a:lvl5pPr>
            <a:lvl6pPr marL="457200" algn="ctr" rtl="0" eaLnBrk="1" fontAlgn="base" hangingPunct="1">
              <a:spcBef>
                <a:spcPct val="0"/>
              </a:spcBef>
              <a:spcAft>
                <a:spcPct val="0"/>
              </a:spcAft>
              <a:defRPr sz="4400">
                <a:solidFill>
                  <a:schemeClr val="tx1"/>
                </a:solidFill>
                <a:latin typeface="Georgia" panose="02040502050405020303" pitchFamily="18" charset="0"/>
              </a:defRPr>
            </a:lvl6pPr>
            <a:lvl7pPr marL="914400" algn="ctr" rtl="0" eaLnBrk="1" fontAlgn="base" hangingPunct="1">
              <a:spcBef>
                <a:spcPct val="0"/>
              </a:spcBef>
              <a:spcAft>
                <a:spcPct val="0"/>
              </a:spcAft>
              <a:defRPr sz="4400">
                <a:solidFill>
                  <a:schemeClr val="tx1"/>
                </a:solidFill>
                <a:latin typeface="Georgia" panose="02040502050405020303" pitchFamily="18" charset="0"/>
              </a:defRPr>
            </a:lvl7pPr>
            <a:lvl8pPr marL="1371600" algn="ctr" rtl="0" eaLnBrk="1" fontAlgn="base" hangingPunct="1">
              <a:spcBef>
                <a:spcPct val="0"/>
              </a:spcBef>
              <a:spcAft>
                <a:spcPct val="0"/>
              </a:spcAft>
              <a:defRPr sz="4400">
                <a:solidFill>
                  <a:schemeClr val="tx1"/>
                </a:solidFill>
                <a:latin typeface="Georgia" panose="02040502050405020303" pitchFamily="18" charset="0"/>
              </a:defRPr>
            </a:lvl8pPr>
            <a:lvl9pPr marL="1828800" algn="ctr" rtl="0" eaLnBrk="1" fontAlgn="base" hangingPunct="1">
              <a:spcBef>
                <a:spcPct val="0"/>
              </a:spcBef>
              <a:spcAft>
                <a:spcPct val="0"/>
              </a:spcAft>
              <a:defRPr sz="4400">
                <a:solidFill>
                  <a:schemeClr val="tx1"/>
                </a:solidFill>
                <a:latin typeface="Georgia" panose="02040502050405020303" pitchFamily="18" charset="0"/>
              </a:defRPr>
            </a:lvl9pPr>
          </a:lstStyle>
          <a:p>
            <a:r>
              <a:rPr lang="en-US" b="1" dirty="0"/>
              <a:t>LEA’s Plan in MCAPS</a:t>
            </a:r>
          </a:p>
        </p:txBody>
      </p:sp>
      <p:pic>
        <p:nvPicPr>
          <p:cNvPr id="4" name="Picture 3"/>
          <p:cNvPicPr>
            <a:picLocks noChangeAspect="1"/>
          </p:cNvPicPr>
          <p:nvPr/>
        </p:nvPicPr>
        <p:blipFill>
          <a:blip r:embed="rId3"/>
          <a:stretch>
            <a:fillRect/>
          </a:stretch>
        </p:blipFill>
        <p:spPr>
          <a:xfrm>
            <a:off x="253999" y="1302912"/>
            <a:ext cx="11354994" cy="4206066"/>
          </a:xfrm>
          <a:prstGeom prst="rect">
            <a:avLst/>
          </a:prstGeom>
        </p:spPr>
      </p:pic>
      <p:sp>
        <p:nvSpPr>
          <p:cNvPr id="13"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15" name="Slide Number Placeholder 14"/>
          <p:cNvSpPr>
            <a:spLocks noGrp="1"/>
          </p:cNvSpPr>
          <p:nvPr>
            <p:ph type="sldNum" sz="quarter" idx="11"/>
          </p:nvPr>
        </p:nvSpPr>
        <p:spPr/>
        <p:txBody>
          <a:bodyPr/>
          <a:lstStyle/>
          <a:p>
            <a:fld id="{DA6A87ED-13C7-44AD-A6FB-DFEB0E3BFCDE}" type="slidenum">
              <a:rPr lang="en-US" smtClean="0"/>
              <a:t>35</a:t>
            </a:fld>
            <a:endParaRPr lang="en-US" dirty="0"/>
          </a:p>
        </p:txBody>
      </p:sp>
      <p:sp>
        <p:nvSpPr>
          <p:cNvPr id="16"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spTree>
    <p:extLst>
      <p:ext uri="{BB962C8B-B14F-4D97-AF65-F5344CB8AC3E}">
        <p14:creationId xmlns:p14="http://schemas.microsoft.com/office/powerpoint/2010/main" val="40235457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auto">
          <a:xfrm>
            <a:off x="3296356" y="53163"/>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Georgia" panose="02040502050405020303" pitchFamily="18" charset="0"/>
              </a:defRPr>
            </a:lvl2pPr>
            <a:lvl3pPr algn="ctr" rtl="0" eaLnBrk="1" fontAlgn="base" hangingPunct="1">
              <a:spcBef>
                <a:spcPct val="0"/>
              </a:spcBef>
              <a:spcAft>
                <a:spcPct val="0"/>
              </a:spcAft>
              <a:defRPr sz="4400">
                <a:solidFill>
                  <a:schemeClr val="tx1"/>
                </a:solidFill>
                <a:latin typeface="Georgia" panose="02040502050405020303" pitchFamily="18" charset="0"/>
              </a:defRPr>
            </a:lvl3pPr>
            <a:lvl4pPr algn="ctr" rtl="0" eaLnBrk="1" fontAlgn="base" hangingPunct="1">
              <a:spcBef>
                <a:spcPct val="0"/>
              </a:spcBef>
              <a:spcAft>
                <a:spcPct val="0"/>
              </a:spcAft>
              <a:defRPr sz="4400">
                <a:solidFill>
                  <a:schemeClr val="tx1"/>
                </a:solidFill>
                <a:latin typeface="Georgia" panose="02040502050405020303" pitchFamily="18" charset="0"/>
              </a:defRPr>
            </a:lvl4pPr>
            <a:lvl5pPr algn="ctr" rtl="0" eaLnBrk="1" fontAlgn="base" hangingPunct="1">
              <a:spcBef>
                <a:spcPct val="0"/>
              </a:spcBef>
              <a:spcAft>
                <a:spcPct val="0"/>
              </a:spcAft>
              <a:defRPr sz="4400">
                <a:solidFill>
                  <a:schemeClr val="tx1"/>
                </a:solidFill>
                <a:latin typeface="Georgia" panose="02040502050405020303" pitchFamily="18" charset="0"/>
              </a:defRPr>
            </a:lvl5pPr>
            <a:lvl6pPr marL="457200" algn="ctr" rtl="0" eaLnBrk="1" fontAlgn="base" hangingPunct="1">
              <a:spcBef>
                <a:spcPct val="0"/>
              </a:spcBef>
              <a:spcAft>
                <a:spcPct val="0"/>
              </a:spcAft>
              <a:defRPr sz="4400">
                <a:solidFill>
                  <a:schemeClr val="tx1"/>
                </a:solidFill>
                <a:latin typeface="Georgia" panose="02040502050405020303" pitchFamily="18" charset="0"/>
              </a:defRPr>
            </a:lvl6pPr>
            <a:lvl7pPr marL="914400" algn="ctr" rtl="0" eaLnBrk="1" fontAlgn="base" hangingPunct="1">
              <a:spcBef>
                <a:spcPct val="0"/>
              </a:spcBef>
              <a:spcAft>
                <a:spcPct val="0"/>
              </a:spcAft>
              <a:defRPr sz="4400">
                <a:solidFill>
                  <a:schemeClr val="tx1"/>
                </a:solidFill>
                <a:latin typeface="Georgia" panose="02040502050405020303" pitchFamily="18" charset="0"/>
              </a:defRPr>
            </a:lvl7pPr>
            <a:lvl8pPr marL="1371600" algn="ctr" rtl="0" eaLnBrk="1" fontAlgn="base" hangingPunct="1">
              <a:spcBef>
                <a:spcPct val="0"/>
              </a:spcBef>
              <a:spcAft>
                <a:spcPct val="0"/>
              </a:spcAft>
              <a:defRPr sz="4400">
                <a:solidFill>
                  <a:schemeClr val="tx1"/>
                </a:solidFill>
                <a:latin typeface="Georgia" panose="02040502050405020303" pitchFamily="18" charset="0"/>
              </a:defRPr>
            </a:lvl8pPr>
            <a:lvl9pPr marL="1828800" algn="ctr" rtl="0" eaLnBrk="1" fontAlgn="base" hangingPunct="1">
              <a:spcBef>
                <a:spcPct val="0"/>
              </a:spcBef>
              <a:spcAft>
                <a:spcPct val="0"/>
              </a:spcAft>
              <a:defRPr sz="4400">
                <a:solidFill>
                  <a:schemeClr val="tx1"/>
                </a:solidFill>
                <a:latin typeface="Georgia" panose="02040502050405020303" pitchFamily="18" charset="0"/>
              </a:defRPr>
            </a:lvl9pPr>
          </a:lstStyle>
          <a:p>
            <a:r>
              <a:rPr lang="en-US" b="1" dirty="0"/>
              <a:t>LEA’s Plan in MCAPS</a:t>
            </a:r>
          </a:p>
        </p:txBody>
      </p:sp>
      <p:pic>
        <p:nvPicPr>
          <p:cNvPr id="7" name="Picture 6"/>
          <p:cNvPicPr>
            <a:picLocks noChangeAspect="1"/>
          </p:cNvPicPr>
          <p:nvPr/>
        </p:nvPicPr>
        <p:blipFill rotWithShape="1">
          <a:blip r:embed="rId3"/>
          <a:srcRect l="1" t="9793" r="50481" b="38877"/>
          <a:stretch/>
        </p:blipFill>
        <p:spPr>
          <a:xfrm>
            <a:off x="232518" y="1332088"/>
            <a:ext cx="3063838" cy="3386667"/>
          </a:xfrm>
          <a:prstGeom prst="rect">
            <a:avLst/>
          </a:prstGeom>
        </p:spPr>
      </p:pic>
      <p:pic>
        <p:nvPicPr>
          <p:cNvPr id="3" name="Picture 2"/>
          <p:cNvPicPr>
            <a:picLocks noChangeAspect="1"/>
          </p:cNvPicPr>
          <p:nvPr/>
        </p:nvPicPr>
        <p:blipFill>
          <a:blip r:embed="rId4"/>
          <a:stretch>
            <a:fillRect/>
          </a:stretch>
        </p:blipFill>
        <p:spPr>
          <a:xfrm>
            <a:off x="3461856" y="1761066"/>
            <a:ext cx="8203399" cy="2957689"/>
          </a:xfrm>
          <a:prstGeom prst="rect">
            <a:avLst/>
          </a:prstGeom>
        </p:spPr>
      </p:pic>
      <p:sp>
        <p:nvSpPr>
          <p:cNvPr id="12"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14" name="Slide Number Placeholder 13"/>
          <p:cNvSpPr>
            <a:spLocks noGrp="1"/>
          </p:cNvSpPr>
          <p:nvPr>
            <p:ph type="sldNum" sz="quarter" idx="11"/>
          </p:nvPr>
        </p:nvSpPr>
        <p:spPr/>
        <p:txBody>
          <a:bodyPr/>
          <a:lstStyle/>
          <a:p>
            <a:fld id="{DA6A87ED-13C7-44AD-A6FB-DFEB0E3BFCDE}" type="slidenum">
              <a:rPr lang="en-US" smtClean="0"/>
              <a:t>36</a:t>
            </a:fld>
            <a:endParaRPr lang="en-US" dirty="0"/>
          </a:p>
        </p:txBody>
      </p:sp>
      <p:sp>
        <p:nvSpPr>
          <p:cNvPr id="15"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spTree>
    <p:extLst>
      <p:ext uri="{BB962C8B-B14F-4D97-AF65-F5344CB8AC3E}">
        <p14:creationId xmlns:p14="http://schemas.microsoft.com/office/powerpoint/2010/main" val="39742078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b="1" dirty="0">
                <a:solidFill>
                  <a:schemeClr val="tx1"/>
                </a:solidFill>
              </a:rPr>
              <a:t>School Level Plan</a:t>
            </a:r>
          </a:p>
        </p:txBody>
      </p:sp>
    </p:spTree>
    <p:extLst>
      <p:ext uri="{BB962C8B-B14F-4D97-AF65-F5344CB8AC3E}">
        <p14:creationId xmlns:p14="http://schemas.microsoft.com/office/powerpoint/2010/main" val="469547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201334" y="3341511"/>
            <a:ext cx="9708444" cy="1885246"/>
          </a:xfrm>
          <a:prstGeom prst="rect">
            <a:avLst/>
          </a:prstGeom>
        </p:spPr>
      </p:pic>
      <p:sp>
        <p:nvSpPr>
          <p:cNvPr id="3" name="Title 2"/>
          <p:cNvSpPr>
            <a:spLocks noGrp="1"/>
          </p:cNvSpPr>
          <p:nvPr>
            <p:ph type="title"/>
          </p:nvPr>
        </p:nvSpPr>
        <p:spPr/>
        <p:txBody>
          <a:bodyPr/>
          <a:lstStyle/>
          <a:p>
            <a:r>
              <a:rPr lang="en-US" b="1" dirty="0"/>
              <a:t>Schoolwide Planning Team</a:t>
            </a:r>
          </a:p>
        </p:txBody>
      </p:sp>
      <p:sp>
        <p:nvSpPr>
          <p:cNvPr id="4" name="Slide Number Placeholder 3"/>
          <p:cNvSpPr>
            <a:spLocks noGrp="1"/>
          </p:cNvSpPr>
          <p:nvPr>
            <p:ph type="sldNum" sz="quarter" idx="11"/>
          </p:nvPr>
        </p:nvSpPr>
        <p:spPr/>
        <p:txBody>
          <a:bodyPr/>
          <a:lstStyle/>
          <a:p>
            <a:fld id="{DA6A87ED-13C7-44AD-A6FB-DFEB0E3BFCDE}" type="slidenum">
              <a:rPr lang="en-US" smtClean="0"/>
              <a:t>38</a:t>
            </a:fld>
            <a:endParaRPr lang="en-US" dirty="0"/>
          </a:p>
        </p:txBody>
      </p:sp>
      <p:pic>
        <p:nvPicPr>
          <p:cNvPr id="5" name="Picture 4"/>
          <p:cNvPicPr>
            <a:picLocks noChangeAspect="1"/>
          </p:cNvPicPr>
          <p:nvPr/>
        </p:nvPicPr>
        <p:blipFill rotWithShape="1">
          <a:blip r:embed="rId3"/>
          <a:srcRect b="62023"/>
          <a:stretch/>
        </p:blipFill>
        <p:spPr>
          <a:xfrm>
            <a:off x="225778" y="1365956"/>
            <a:ext cx="10058399" cy="2086589"/>
          </a:xfrm>
          <a:prstGeom prst="rect">
            <a:avLst/>
          </a:prstGeom>
        </p:spPr>
      </p:pic>
      <p:sp>
        <p:nvSpPr>
          <p:cNvPr id="9"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10"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spTree>
    <p:extLst>
      <p:ext uri="{BB962C8B-B14F-4D97-AF65-F5344CB8AC3E}">
        <p14:creationId xmlns:p14="http://schemas.microsoft.com/office/powerpoint/2010/main" val="34029692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t>Schoolwide Plan Needs Assessment</a:t>
            </a:r>
          </a:p>
        </p:txBody>
      </p:sp>
      <p:sp>
        <p:nvSpPr>
          <p:cNvPr id="4" name="Slide Number Placeholder 3"/>
          <p:cNvSpPr>
            <a:spLocks noGrp="1"/>
          </p:cNvSpPr>
          <p:nvPr>
            <p:ph type="sldNum" sz="quarter" idx="11"/>
          </p:nvPr>
        </p:nvSpPr>
        <p:spPr/>
        <p:txBody>
          <a:bodyPr/>
          <a:lstStyle/>
          <a:p>
            <a:fld id="{DA6A87ED-13C7-44AD-A6FB-DFEB0E3BFCDE}" type="slidenum">
              <a:rPr lang="en-US" smtClean="0"/>
              <a:t>39</a:t>
            </a:fld>
            <a:endParaRPr lang="en-US" dirty="0"/>
          </a:p>
        </p:txBody>
      </p:sp>
      <p:pic>
        <p:nvPicPr>
          <p:cNvPr id="7" name="Picture 6"/>
          <p:cNvPicPr>
            <a:picLocks noChangeAspect="1"/>
          </p:cNvPicPr>
          <p:nvPr/>
        </p:nvPicPr>
        <p:blipFill>
          <a:blip r:embed="rId2"/>
          <a:stretch>
            <a:fillRect/>
          </a:stretch>
        </p:blipFill>
        <p:spPr>
          <a:xfrm>
            <a:off x="461681" y="1284785"/>
            <a:ext cx="6916041" cy="1372374"/>
          </a:xfrm>
          <a:prstGeom prst="rect">
            <a:avLst/>
          </a:prstGeom>
        </p:spPr>
      </p:pic>
      <p:pic>
        <p:nvPicPr>
          <p:cNvPr id="8" name="Content Placeholder 5"/>
          <p:cNvPicPr>
            <a:picLocks noGrp="1" noChangeAspect="1"/>
          </p:cNvPicPr>
          <p:nvPr>
            <p:ph idx="1"/>
          </p:nvPr>
        </p:nvPicPr>
        <p:blipFill>
          <a:blip r:embed="rId3"/>
          <a:stretch>
            <a:fillRect/>
          </a:stretch>
        </p:blipFill>
        <p:spPr>
          <a:xfrm>
            <a:off x="2878666" y="2657159"/>
            <a:ext cx="5429956" cy="3410724"/>
          </a:xfrm>
          <a:prstGeom prst="rect">
            <a:avLst/>
          </a:prstGeom>
        </p:spPr>
      </p:pic>
      <p:sp>
        <p:nvSpPr>
          <p:cNvPr id="9"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10"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spTree>
    <p:extLst>
      <p:ext uri="{BB962C8B-B14F-4D97-AF65-F5344CB8AC3E}">
        <p14:creationId xmlns:p14="http://schemas.microsoft.com/office/powerpoint/2010/main" val="39415081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4"/>
          <p:cNvSpPr>
            <a:spLocks noGrp="1"/>
          </p:cNvSpPr>
          <p:nvPr>
            <p:ph idx="1"/>
          </p:nvPr>
        </p:nvSpPr>
        <p:spPr bwMode="auto">
          <a:xfrm>
            <a:off x="637822" y="1706563"/>
            <a:ext cx="10916355" cy="48085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spcAft>
                <a:spcPts val="600"/>
              </a:spcAft>
              <a:buClr>
                <a:srgbClr val="FF0000"/>
              </a:buClr>
              <a:buFont typeface="Wingdings" panose="05000000000000000000" pitchFamily="2" charset="2"/>
              <a:buChar char="ü"/>
            </a:pPr>
            <a:r>
              <a:rPr lang="en-US" altLang="en-US" sz="2800" dirty="0">
                <a:solidFill>
                  <a:schemeClr val="tx1"/>
                </a:solidFill>
                <a:latin typeface="+mn-lt"/>
              </a:rPr>
              <a:t>All Students Proficient and Showing Growth in All Assessed Areas</a:t>
            </a:r>
          </a:p>
          <a:p>
            <a:pPr>
              <a:spcAft>
                <a:spcPts val="600"/>
              </a:spcAft>
              <a:buClr>
                <a:srgbClr val="FF0000"/>
              </a:buClr>
              <a:buFont typeface="Wingdings" panose="05000000000000000000" pitchFamily="2" charset="2"/>
              <a:buChar char="ü"/>
            </a:pPr>
            <a:r>
              <a:rPr lang="en-US" altLang="en-US" sz="2800" dirty="0">
                <a:solidFill>
                  <a:schemeClr val="tx1"/>
                </a:solidFill>
                <a:latin typeface="+mn-lt"/>
              </a:rPr>
              <a:t>Every Student Graduates High School and is Ready for College and Career</a:t>
            </a:r>
          </a:p>
          <a:p>
            <a:pPr>
              <a:spcAft>
                <a:spcPts val="600"/>
              </a:spcAft>
              <a:buClr>
                <a:srgbClr val="FF0000"/>
              </a:buClr>
              <a:buFont typeface="Wingdings" panose="05000000000000000000" pitchFamily="2" charset="2"/>
              <a:buChar char="ü"/>
            </a:pPr>
            <a:r>
              <a:rPr lang="en-US" altLang="en-US" sz="2800" dirty="0">
                <a:solidFill>
                  <a:schemeClr val="tx1"/>
                </a:solidFill>
                <a:latin typeface="+mn-lt"/>
              </a:rPr>
              <a:t>Every Child Has Access to a High-Quality Early Childhood Program</a:t>
            </a:r>
          </a:p>
          <a:p>
            <a:pPr>
              <a:spcAft>
                <a:spcPts val="600"/>
              </a:spcAft>
              <a:buClr>
                <a:srgbClr val="FF0000"/>
              </a:buClr>
              <a:buFont typeface="Wingdings" panose="05000000000000000000" pitchFamily="2" charset="2"/>
              <a:buChar char="ü"/>
            </a:pPr>
            <a:r>
              <a:rPr lang="en-US" altLang="en-US" sz="2800" dirty="0">
                <a:solidFill>
                  <a:schemeClr val="tx1"/>
                </a:solidFill>
                <a:latin typeface="+mn-lt"/>
              </a:rPr>
              <a:t>Every School Has Effective Teachers and Leaders</a:t>
            </a:r>
          </a:p>
          <a:p>
            <a:pPr>
              <a:spcAft>
                <a:spcPts val="600"/>
              </a:spcAft>
              <a:buClr>
                <a:srgbClr val="FF0000"/>
              </a:buClr>
              <a:buFont typeface="Wingdings" panose="05000000000000000000" pitchFamily="2" charset="2"/>
              <a:buChar char="ü"/>
            </a:pPr>
            <a:r>
              <a:rPr lang="en-US" altLang="en-US" sz="2800" dirty="0">
                <a:solidFill>
                  <a:schemeClr val="tx1"/>
                </a:solidFill>
                <a:latin typeface="+mn-lt"/>
              </a:rPr>
              <a:t>Every Community Effectively Using a World-Class Data System to Improve Student Outcomes</a:t>
            </a:r>
          </a:p>
        </p:txBody>
      </p:sp>
      <p:sp>
        <p:nvSpPr>
          <p:cNvPr id="12291" name="Content Placeholder 5"/>
          <p:cNvSpPr>
            <a:spLocks noGrp="1"/>
          </p:cNvSpPr>
          <p:nvPr>
            <p:ph idx="13"/>
          </p:nvPr>
        </p:nvSpPr>
        <p:spPr bwMode="auto">
          <a:xfrm>
            <a:off x="4210050" y="228600"/>
            <a:ext cx="6172200" cy="8001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ctr"/>
            <a:r>
              <a:rPr lang="en-US" altLang="en-US" sz="2400" b="0" i="1" dirty="0">
                <a:latin typeface="+mj-lt"/>
              </a:rPr>
              <a:t>State Board of Education Goals</a:t>
            </a:r>
            <a:br>
              <a:rPr lang="en-US" altLang="en-US" sz="2400" b="0" i="1" dirty="0">
                <a:latin typeface="+mj-lt"/>
              </a:rPr>
            </a:br>
            <a:r>
              <a:rPr lang="en-US" altLang="en-US" sz="2400" b="0" i="1" dirty="0">
                <a:latin typeface="+mj-lt"/>
              </a:rPr>
              <a:t>5-Year Strategic Plan for 2016-2020 </a:t>
            </a:r>
          </a:p>
        </p:txBody>
      </p:sp>
      <p:sp>
        <p:nvSpPr>
          <p:cNvPr id="14"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12" name="Slide Number Placeholder 11"/>
          <p:cNvSpPr>
            <a:spLocks noGrp="1"/>
          </p:cNvSpPr>
          <p:nvPr>
            <p:ph type="sldNum" sz="quarter" idx="16"/>
          </p:nvPr>
        </p:nvSpPr>
        <p:spPr/>
        <p:txBody>
          <a:bodyPr/>
          <a:lstStyle/>
          <a:p>
            <a:fld id="{DA6A87ED-13C7-44AD-A6FB-DFEB0E3BFCDE}" type="slidenum">
              <a:rPr lang="en-US" smtClean="0"/>
              <a:t>4</a:t>
            </a:fld>
            <a:endParaRPr lang="en-US" dirty="0"/>
          </a:p>
        </p:txBody>
      </p:sp>
      <p:sp>
        <p:nvSpPr>
          <p:cNvPr id="17"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spTree>
    <p:extLst>
      <p:ext uri="{BB962C8B-B14F-4D97-AF65-F5344CB8AC3E}">
        <p14:creationId xmlns:p14="http://schemas.microsoft.com/office/powerpoint/2010/main" val="34651956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t>Schoolwide Plan Needs Assessment</a:t>
            </a:r>
          </a:p>
        </p:txBody>
      </p:sp>
      <p:sp>
        <p:nvSpPr>
          <p:cNvPr id="4" name="Slide Number Placeholder 3"/>
          <p:cNvSpPr>
            <a:spLocks noGrp="1"/>
          </p:cNvSpPr>
          <p:nvPr>
            <p:ph type="sldNum" sz="quarter" idx="11"/>
          </p:nvPr>
        </p:nvSpPr>
        <p:spPr/>
        <p:txBody>
          <a:bodyPr/>
          <a:lstStyle/>
          <a:p>
            <a:fld id="{DA6A87ED-13C7-44AD-A6FB-DFEB0E3BFCDE}" type="slidenum">
              <a:rPr lang="en-US" smtClean="0"/>
              <a:t>40</a:t>
            </a:fld>
            <a:endParaRPr lang="en-US" dirty="0"/>
          </a:p>
        </p:txBody>
      </p:sp>
      <p:pic>
        <p:nvPicPr>
          <p:cNvPr id="7" name="Picture 6"/>
          <p:cNvPicPr>
            <a:picLocks noChangeAspect="1"/>
          </p:cNvPicPr>
          <p:nvPr/>
        </p:nvPicPr>
        <p:blipFill>
          <a:blip r:embed="rId2"/>
          <a:stretch>
            <a:fillRect/>
          </a:stretch>
        </p:blipFill>
        <p:spPr>
          <a:xfrm>
            <a:off x="461681" y="1284785"/>
            <a:ext cx="3399119" cy="674499"/>
          </a:xfrm>
          <a:prstGeom prst="rect">
            <a:avLst/>
          </a:prstGeom>
        </p:spPr>
      </p:pic>
      <p:pic>
        <p:nvPicPr>
          <p:cNvPr id="8" name="Content Placeholder 5"/>
          <p:cNvPicPr>
            <a:picLocks noGrp="1" noChangeAspect="1"/>
          </p:cNvPicPr>
          <p:nvPr>
            <p:ph idx="1"/>
          </p:nvPr>
        </p:nvPicPr>
        <p:blipFill>
          <a:blip r:embed="rId3"/>
          <a:stretch>
            <a:fillRect/>
          </a:stretch>
        </p:blipFill>
        <p:spPr>
          <a:xfrm>
            <a:off x="361243" y="1959284"/>
            <a:ext cx="2832807" cy="1779374"/>
          </a:xfrm>
          <a:prstGeom prst="rect">
            <a:avLst/>
          </a:prstGeom>
        </p:spPr>
      </p:pic>
      <p:pic>
        <p:nvPicPr>
          <p:cNvPr id="2" name="Picture 1"/>
          <p:cNvPicPr>
            <a:picLocks noChangeAspect="1"/>
          </p:cNvPicPr>
          <p:nvPr/>
        </p:nvPicPr>
        <p:blipFill>
          <a:blip r:embed="rId4"/>
          <a:stretch>
            <a:fillRect/>
          </a:stretch>
        </p:blipFill>
        <p:spPr>
          <a:xfrm>
            <a:off x="3194049" y="1614311"/>
            <a:ext cx="8736767" cy="4718755"/>
          </a:xfrm>
          <a:prstGeom prst="rect">
            <a:avLst/>
          </a:prstGeom>
        </p:spPr>
      </p:pic>
      <p:sp>
        <p:nvSpPr>
          <p:cNvPr id="9"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10"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spTree>
    <p:extLst>
      <p:ext uri="{BB962C8B-B14F-4D97-AF65-F5344CB8AC3E}">
        <p14:creationId xmlns:p14="http://schemas.microsoft.com/office/powerpoint/2010/main" val="11872828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t>Schoolwide Plan Needs Assessment</a:t>
            </a:r>
          </a:p>
        </p:txBody>
      </p:sp>
      <p:sp>
        <p:nvSpPr>
          <p:cNvPr id="4" name="Slide Number Placeholder 3"/>
          <p:cNvSpPr>
            <a:spLocks noGrp="1"/>
          </p:cNvSpPr>
          <p:nvPr>
            <p:ph type="sldNum" sz="quarter" idx="11"/>
          </p:nvPr>
        </p:nvSpPr>
        <p:spPr/>
        <p:txBody>
          <a:bodyPr/>
          <a:lstStyle/>
          <a:p>
            <a:fld id="{DA6A87ED-13C7-44AD-A6FB-DFEB0E3BFCDE}" type="slidenum">
              <a:rPr lang="en-US" smtClean="0"/>
              <a:t>41</a:t>
            </a:fld>
            <a:endParaRPr lang="en-US" dirty="0"/>
          </a:p>
        </p:txBody>
      </p:sp>
      <p:pic>
        <p:nvPicPr>
          <p:cNvPr id="7" name="Picture 6"/>
          <p:cNvPicPr>
            <a:picLocks noChangeAspect="1"/>
          </p:cNvPicPr>
          <p:nvPr/>
        </p:nvPicPr>
        <p:blipFill>
          <a:blip r:embed="rId2"/>
          <a:stretch>
            <a:fillRect/>
          </a:stretch>
        </p:blipFill>
        <p:spPr>
          <a:xfrm>
            <a:off x="461681" y="1284785"/>
            <a:ext cx="3399119" cy="674499"/>
          </a:xfrm>
          <a:prstGeom prst="rect">
            <a:avLst/>
          </a:prstGeom>
        </p:spPr>
      </p:pic>
      <p:pic>
        <p:nvPicPr>
          <p:cNvPr id="8" name="Content Placeholder 5"/>
          <p:cNvPicPr>
            <a:picLocks noGrp="1" noChangeAspect="1"/>
          </p:cNvPicPr>
          <p:nvPr>
            <p:ph idx="1"/>
          </p:nvPr>
        </p:nvPicPr>
        <p:blipFill>
          <a:blip r:embed="rId3"/>
          <a:stretch>
            <a:fillRect/>
          </a:stretch>
        </p:blipFill>
        <p:spPr>
          <a:xfrm>
            <a:off x="361243" y="1959284"/>
            <a:ext cx="2832807" cy="1779374"/>
          </a:xfrm>
          <a:prstGeom prst="rect">
            <a:avLst/>
          </a:prstGeom>
        </p:spPr>
      </p:pic>
      <p:pic>
        <p:nvPicPr>
          <p:cNvPr id="9" name="Picture 8"/>
          <p:cNvPicPr>
            <a:picLocks noChangeAspect="1"/>
          </p:cNvPicPr>
          <p:nvPr/>
        </p:nvPicPr>
        <p:blipFill rotWithShape="1">
          <a:blip r:embed="rId4"/>
          <a:srcRect r="1139" b="1530"/>
          <a:stretch/>
        </p:blipFill>
        <p:spPr>
          <a:xfrm>
            <a:off x="3093156" y="1146176"/>
            <a:ext cx="8873066" cy="5346700"/>
          </a:xfrm>
          <a:prstGeom prst="rect">
            <a:avLst/>
          </a:prstGeom>
        </p:spPr>
      </p:pic>
      <p:sp>
        <p:nvSpPr>
          <p:cNvPr id="10"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11"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spTree>
    <p:extLst>
      <p:ext uri="{BB962C8B-B14F-4D97-AF65-F5344CB8AC3E}">
        <p14:creationId xmlns:p14="http://schemas.microsoft.com/office/powerpoint/2010/main" val="1315727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t>Schoolwide Plan Needs Assessment</a:t>
            </a:r>
          </a:p>
        </p:txBody>
      </p:sp>
      <p:sp>
        <p:nvSpPr>
          <p:cNvPr id="4" name="Slide Number Placeholder 3"/>
          <p:cNvSpPr>
            <a:spLocks noGrp="1"/>
          </p:cNvSpPr>
          <p:nvPr>
            <p:ph type="sldNum" sz="quarter" idx="11"/>
          </p:nvPr>
        </p:nvSpPr>
        <p:spPr/>
        <p:txBody>
          <a:bodyPr/>
          <a:lstStyle/>
          <a:p>
            <a:fld id="{DA6A87ED-13C7-44AD-A6FB-DFEB0E3BFCDE}" type="slidenum">
              <a:rPr lang="en-US" smtClean="0"/>
              <a:t>42</a:t>
            </a:fld>
            <a:endParaRPr lang="en-US" dirty="0"/>
          </a:p>
        </p:txBody>
      </p:sp>
      <p:pic>
        <p:nvPicPr>
          <p:cNvPr id="7" name="Picture 6"/>
          <p:cNvPicPr>
            <a:picLocks noChangeAspect="1"/>
          </p:cNvPicPr>
          <p:nvPr/>
        </p:nvPicPr>
        <p:blipFill>
          <a:blip r:embed="rId2"/>
          <a:stretch>
            <a:fillRect/>
          </a:stretch>
        </p:blipFill>
        <p:spPr>
          <a:xfrm>
            <a:off x="461681" y="1284785"/>
            <a:ext cx="3399119" cy="674499"/>
          </a:xfrm>
          <a:prstGeom prst="rect">
            <a:avLst/>
          </a:prstGeom>
        </p:spPr>
      </p:pic>
      <p:pic>
        <p:nvPicPr>
          <p:cNvPr id="8" name="Content Placeholder 5"/>
          <p:cNvPicPr>
            <a:picLocks noGrp="1" noChangeAspect="1"/>
          </p:cNvPicPr>
          <p:nvPr>
            <p:ph idx="1"/>
          </p:nvPr>
        </p:nvPicPr>
        <p:blipFill>
          <a:blip r:embed="rId3"/>
          <a:stretch>
            <a:fillRect/>
          </a:stretch>
        </p:blipFill>
        <p:spPr>
          <a:xfrm>
            <a:off x="361243" y="1959284"/>
            <a:ext cx="2832807" cy="1779374"/>
          </a:xfrm>
          <a:prstGeom prst="rect">
            <a:avLst/>
          </a:prstGeom>
        </p:spPr>
      </p:pic>
      <p:sp>
        <p:nvSpPr>
          <p:cNvPr id="9"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10"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pic>
        <p:nvPicPr>
          <p:cNvPr id="5" name="Picture 4"/>
          <p:cNvPicPr>
            <a:picLocks noChangeAspect="1"/>
          </p:cNvPicPr>
          <p:nvPr/>
        </p:nvPicPr>
        <p:blipFill rotWithShape="1">
          <a:blip r:embed="rId4"/>
          <a:srcRect b="4396"/>
          <a:stretch/>
        </p:blipFill>
        <p:spPr>
          <a:xfrm>
            <a:off x="4171068" y="1146175"/>
            <a:ext cx="7691614" cy="5217257"/>
          </a:xfrm>
          <a:prstGeom prst="rect">
            <a:avLst/>
          </a:prstGeom>
        </p:spPr>
      </p:pic>
    </p:spTree>
    <p:extLst>
      <p:ext uri="{BB962C8B-B14F-4D97-AF65-F5344CB8AC3E}">
        <p14:creationId xmlns:p14="http://schemas.microsoft.com/office/powerpoint/2010/main" val="6817929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t>Schoolwide Plan Needs Assessment</a:t>
            </a:r>
          </a:p>
        </p:txBody>
      </p:sp>
      <p:sp>
        <p:nvSpPr>
          <p:cNvPr id="4" name="Slide Number Placeholder 3"/>
          <p:cNvSpPr>
            <a:spLocks noGrp="1"/>
          </p:cNvSpPr>
          <p:nvPr>
            <p:ph type="sldNum" sz="quarter" idx="11"/>
          </p:nvPr>
        </p:nvSpPr>
        <p:spPr/>
        <p:txBody>
          <a:bodyPr/>
          <a:lstStyle/>
          <a:p>
            <a:fld id="{DA6A87ED-13C7-44AD-A6FB-DFEB0E3BFCDE}" type="slidenum">
              <a:rPr lang="en-US" smtClean="0"/>
              <a:t>43</a:t>
            </a:fld>
            <a:endParaRPr lang="en-US" dirty="0"/>
          </a:p>
        </p:txBody>
      </p:sp>
      <p:pic>
        <p:nvPicPr>
          <p:cNvPr id="7" name="Picture 6"/>
          <p:cNvPicPr>
            <a:picLocks noChangeAspect="1"/>
          </p:cNvPicPr>
          <p:nvPr/>
        </p:nvPicPr>
        <p:blipFill>
          <a:blip r:embed="rId2"/>
          <a:stretch>
            <a:fillRect/>
          </a:stretch>
        </p:blipFill>
        <p:spPr>
          <a:xfrm>
            <a:off x="461681" y="1284785"/>
            <a:ext cx="3399119" cy="674499"/>
          </a:xfrm>
          <a:prstGeom prst="rect">
            <a:avLst/>
          </a:prstGeom>
        </p:spPr>
      </p:pic>
      <p:pic>
        <p:nvPicPr>
          <p:cNvPr id="8" name="Content Placeholder 5"/>
          <p:cNvPicPr>
            <a:picLocks noGrp="1" noChangeAspect="1"/>
          </p:cNvPicPr>
          <p:nvPr>
            <p:ph idx="1"/>
          </p:nvPr>
        </p:nvPicPr>
        <p:blipFill>
          <a:blip r:embed="rId3"/>
          <a:stretch>
            <a:fillRect/>
          </a:stretch>
        </p:blipFill>
        <p:spPr>
          <a:xfrm>
            <a:off x="361243" y="1959284"/>
            <a:ext cx="2832807" cy="1779374"/>
          </a:xfrm>
          <a:prstGeom prst="rect">
            <a:avLst/>
          </a:prstGeom>
        </p:spPr>
      </p:pic>
      <p:sp>
        <p:nvSpPr>
          <p:cNvPr id="9"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10"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pic>
        <p:nvPicPr>
          <p:cNvPr id="5" name="Picture 4"/>
          <p:cNvPicPr>
            <a:picLocks noChangeAspect="1"/>
          </p:cNvPicPr>
          <p:nvPr/>
        </p:nvPicPr>
        <p:blipFill>
          <a:blip r:embed="rId4"/>
          <a:stretch>
            <a:fillRect/>
          </a:stretch>
        </p:blipFill>
        <p:spPr>
          <a:xfrm>
            <a:off x="4156074" y="1129594"/>
            <a:ext cx="7451829" cy="5120394"/>
          </a:xfrm>
          <a:prstGeom prst="rect">
            <a:avLst/>
          </a:prstGeom>
        </p:spPr>
      </p:pic>
    </p:spTree>
    <p:extLst>
      <p:ext uri="{BB962C8B-B14F-4D97-AF65-F5344CB8AC3E}">
        <p14:creationId xmlns:p14="http://schemas.microsoft.com/office/powerpoint/2010/main" val="35906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t>Schoolwide Plan Needs Assessment</a:t>
            </a:r>
          </a:p>
        </p:txBody>
      </p:sp>
      <p:sp>
        <p:nvSpPr>
          <p:cNvPr id="4" name="Slide Number Placeholder 3"/>
          <p:cNvSpPr>
            <a:spLocks noGrp="1"/>
          </p:cNvSpPr>
          <p:nvPr>
            <p:ph type="sldNum" sz="quarter" idx="11"/>
          </p:nvPr>
        </p:nvSpPr>
        <p:spPr/>
        <p:txBody>
          <a:bodyPr/>
          <a:lstStyle/>
          <a:p>
            <a:fld id="{DA6A87ED-13C7-44AD-A6FB-DFEB0E3BFCDE}" type="slidenum">
              <a:rPr lang="en-US" smtClean="0"/>
              <a:t>44</a:t>
            </a:fld>
            <a:endParaRPr lang="en-US" dirty="0"/>
          </a:p>
        </p:txBody>
      </p:sp>
      <p:pic>
        <p:nvPicPr>
          <p:cNvPr id="7" name="Picture 6"/>
          <p:cNvPicPr>
            <a:picLocks noChangeAspect="1"/>
          </p:cNvPicPr>
          <p:nvPr/>
        </p:nvPicPr>
        <p:blipFill>
          <a:blip r:embed="rId3"/>
          <a:stretch>
            <a:fillRect/>
          </a:stretch>
        </p:blipFill>
        <p:spPr>
          <a:xfrm>
            <a:off x="461681" y="1284785"/>
            <a:ext cx="3399119" cy="674499"/>
          </a:xfrm>
          <a:prstGeom prst="rect">
            <a:avLst/>
          </a:prstGeom>
        </p:spPr>
      </p:pic>
      <p:pic>
        <p:nvPicPr>
          <p:cNvPr id="8" name="Content Placeholder 5"/>
          <p:cNvPicPr>
            <a:picLocks noGrp="1" noChangeAspect="1"/>
          </p:cNvPicPr>
          <p:nvPr>
            <p:ph idx="1"/>
          </p:nvPr>
        </p:nvPicPr>
        <p:blipFill>
          <a:blip r:embed="rId4"/>
          <a:stretch>
            <a:fillRect/>
          </a:stretch>
        </p:blipFill>
        <p:spPr>
          <a:xfrm>
            <a:off x="361243" y="1959284"/>
            <a:ext cx="2832807" cy="1779374"/>
          </a:xfrm>
          <a:prstGeom prst="rect">
            <a:avLst/>
          </a:prstGeom>
        </p:spPr>
      </p:pic>
      <p:sp>
        <p:nvSpPr>
          <p:cNvPr id="9"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10"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pic>
        <p:nvPicPr>
          <p:cNvPr id="11" name="Picture 10"/>
          <p:cNvPicPr>
            <a:picLocks noChangeAspect="1"/>
          </p:cNvPicPr>
          <p:nvPr/>
        </p:nvPicPr>
        <p:blipFill>
          <a:blip r:embed="rId5"/>
          <a:stretch>
            <a:fillRect/>
          </a:stretch>
        </p:blipFill>
        <p:spPr>
          <a:xfrm>
            <a:off x="2979104" y="1429181"/>
            <a:ext cx="8982712" cy="4897890"/>
          </a:xfrm>
          <a:prstGeom prst="rect">
            <a:avLst/>
          </a:prstGeom>
        </p:spPr>
      </p:pic>
    </p:spTree>
    <p:extLst>
      <p:ext uri="{BB962C8B-B14F-4D97-AF65-F5344CB8AC3E}">
        <p14:creationId xmlns:p14="http://schemas.microsoft.com/office/powerpoint/2010/main" val="32778754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t>Schoolwide Plan Needs Assessment</a:t>
            </a:r>
          </a:p>
        </p:txBody>
      </p:sp>
      <p:sp>
        <p:nvSpPr>
          <p:cNvPr id="4" name="Slide Number Placeholder 3"/>
          <p:cNvSpPr>
            <a:spLocks noGrp="1"/>
          </p:cNvSpPr>
          <p:nvPr>
            <p:ph type="sldNum" sz="quarter" idx="11"/>
          </p:nvPr>
        </p:nvSpPr>
        <p:spPr/>
        <p:txBody>
          <a:bodyPr/>
          <a:lstStyle/>
          <a:p>
            <a:fld id="{DA6A87ED-13C7-44AD-A6FB-DFEB0E3BFCDE}" type="slidenum">
              <a:rPr lang="en-US" smtClean="0"/>
              <a:t>45</a:t>
            </a:fld>
            <a:endParaRPr lang="en-US" dirty="0"/>
          </a:p>
        </p:txBody>
      </p:sp>
      <p:pic>
        <p:nvPicPr>
          <p:cNvPr id="7" name="Picture 6"/>
          <p:cNvPicPr>
            <a:picLocks noChangeAspect="1"/>
          </p:cNvPicPr>
          <p:nvPr/>
        </p:nvPicPr>
        <p:blipFill>
          <a:blip r:embed="rId3"/>
          <a:stretch>
            <a:fillRect/>
          </a:stretch>
        </p:blipFill>
        <p:spPr>
          <a:xfrm>
            <a:off x="461681" y="1284785"/>
            <a:ext cx="3399119" cy="674499"/>
          </a:xfrm>
          <a:prstGeom prst="rect">
            <a:avLst/>
          </a:prstGeom>
        </p:spPr>
      </p:pic>
      <p:pic>
        <p:nvPicPr>
          <p:cNvPr id="8" name="Content Placeholder 5"/>
          <p:cNvPicPr>
            <a:picLocks noGrp="1" noChangeAspect="1"/>
          </p:cNvPicPr>
          <p:nvPr>
            <p:ph idx="1"/>
          </p:nvPr>
        </p:nvPicPr>
        <p:blipFill>
          <a:blip r:embed="rId4"/>
          <a:stretch>
            <a:fillRect/>
          </a:stretch>
        </p:blipFill>
        <p:spPr>
          <a:xfrm>
            <a:off x="361243" y="1959284"/>
            <a:ext cx="2832807" cy="1779374"/>
          </a:xfrm>
          <a:prstGeom prst="rect">
            <a:avLst/>
          </a:prstGeom>
        </p:spPr>
      </p:pic>
      <p:sp>
        <p:nvSpPr>
          <p:cNvPr id="9"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10"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pic>
        <p:nvPicPr>
          <p:cNvPr id="5" name="Picture 4"/>
          <p:cNvPicPr>
            <a:picLocks noChangeAspect="1"/>
          </p:cNvPicPr>
          <p:nvPr/>
        </p:nvPicPr>
        <p:blipFill>
          <a:blip r:embed="rId5"/>
          <a:stretch>
            <a:fillRect/>
          </a:stretch>
        </p:blipFill>
        <p:spPr>
          <a:xfrm>
            <a:off x="3494489" y="1244851"/>
            <a:ext cx="8403953" cy="5089979"/>
          </a:xfrm>
          <a:prstGeom prst="rect">
            <a:avLst/>
          </a:prstGeom>
        </p:spPr>
      </p:pic>
    </p:spTree>
    <p:extLst>
      <p:ext uri="{BB962C8B-B14F-4D97-AF65-F5344CB8AC3E}">
        <p14:creationId xmlns:p14="http://schemas.microsoft.com/office/powerpoint/2010/main" val="3338847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t>Schoolwide Plan Needs Assessment</a:t>
            </a:r>
          </a:p>
        </p:txBody>
      </p:sp>
      <p:sp>
        <p:nvSpPr>
          <p:cNvPr id="4" name="Slide Number Placeholder 3"/>
          <p:cNvSpPr>
            <a:spLocks noGrp="1"/>
          </p:cNvSpPr>
          <p:nvPr>
            <p:ph type="sldNum" sz="quarter" idx="11"/>
          </p:nvPr>
        </p:nvSpPr>
        <p:spPr/>
        <p:txBody>
          <a:bodyPr/>
          <a:lstStyle/>
          <a:p>
            <a:fld id="{DA6A87ED-13C7-44AD-A6FB-DFEB0E3BFCDE}" type="slidenum">
              <a:rPr lang="en-US" smtClean="0"/>
              <a:t>46</a:t>
            </a:fld>
            <a:endParaRPr lang="en-US" dirty="0"/>
          </a:p>
        </p:txBody>
      </p:sp>
      <p:pic>
        <p:nvPicPr>
          <p:cNvPr id="7" name="Picture 6"/>
          <p:cNvPicPr>
            <a:picLocks noChangeAspect="1"/>
          </p:cNvPicPr>
          <p:nvPr/>
        </p:nvPicPr>
        <p:blipFill>
          <a:blip r:embed="rId3"/>
          <a:stretch>
            <a:fillRect/>
          </a:stretch>
        </p:blipFill>
        <p:spPr>
          <a:xfrm>
            <a:off x="461681" y="1284785"/>
            <a:ext cx="3399119" cy="674499"/>
          </a:xfrm>
          <a:prstGeom prst="rect">
            <a:avLst/>
          </a:prstGeom>
        </p:spPr>
      </p:pic>
      <p:pic>
        <p:nvPicPr>
          <p:cNvPr id="8" name="Content Placeholder 5"/>
          <p:cNvPicPr>
            <a:picLocks noGrp="1" noChangeAspect="1"/>
          </p:cNvPicPr>
          <p:nvPr>
            <p:ph idx="1"/>
          </p:nvPr>
        </p:nvPicPr>
        <p:blipFill>
          <a:blip r:embed="rId4"/>
          <a:stretch>
            <a:fillRect/>
          </a:stretch>
        </p:blipFill>
        <p:spPr>
          <a:xfrm>
            <a:off x="361243" y="1959284"/>
            <a:ext cx="2832807" cy="1779374"/>
          </a:xfrm>
          <a:prstGeom prst="rect">
            <a:avLst/>
          </a:prstGeom>
        </p:spPr>
      </p:pic>
      <p:sp>
        <p:nvSpPr>
          <p:cNvPr id="9"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10"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pic>
        <p:nvPicPr>
          <p:cNvPr id="5" name="Picture 4"/>
          <p:cNvPicPr>
            <a:picLocks noChangeAspect="1"/>
          </p:cNvPicPr>
          <p:nvPr/>
        </p:nvPicPr>
        <p:blipFill>
          <a:blip r:embed="rId5"/>
          <a:stretch>
            <a:fillRect/>
          </a:stretch>
        </p:blipFill>
        <p:spPr>
          <a:xfrm>
            <a:off x="4156073" y="1146175"/>
            <a:ext cx="7460193" cy="5177882"/>
          </a:xfrm>
          <a:prstGeom prst="rect">
            <a:avLst/>
          </a:prstGeom>
        </p:spPr>
      </p:pic>
    </p:spTree>
    <p:extLst>
      <p:ext uri="{BB962C8B-B14F-4D97-AF65-F5344CB8AC3E}">
        <p14:creationId xmlns:p14="http://schemas.microsoft.com/office/powerpoint/2010/main" val="18154253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t>Schoolwide Plan Needs Assessment</a:t>
            </a:r>
          </a:p>
        </p:txBody>
      </p:sp>
      <p:sp>
        <p:nvSpPr>
          <p:cNvPr id="4" name="Slide Number Placeholder 3"/>
          <p:cNvSpPr>
            <a:spLocks noGrp="1"/>
          </p:cNvSpPr>
          <p:nvPr>
            <p:ph type="sldNum" sz="quarter" idx="11"/>
          </p:nvPr>
        </p:nvSpPr>
        <p:spPr/>
        <p:txBody>
          <a:bodyPr/>
          <a:lstStyle/>
          <a:p>
            <a:fld id="{DA6A87ED-13C7-44AD-A6FB-DFEB0E3BFCDE}" type="slidenum">
              <a:rPr lang="en-US" smtClean="0"/>
              <a:t>47</a:t>
            </a:fld>
            <a:endParaRPr lang="en-US" dirty="0"/>
          </a:p>
        </p:txBody>
      </p:sp>
      <p:pic>
        <p:nvPicPr>
          <p:cNvPr id="7" name="Picture 6"/>
          <p:cNvPicPr>
            <a:picLocks noChangeAspect="1"/>
          </p:cNvPicPr>
          <p:nvPr/>
        </p:nvPicPr>
        <p:blipFill>
          <a:blip r:embed="rId3"/>
          <a:stretch>
            <a:fillRect/>
          </a:stretch>
        </p:blipFill>
        <p:spPr>
          <a:xfrm>
            <a:off x="461681" y="1284785"/>
            <a:ext cx="3399119" cy="674499"/>
          </a:xfrm>
          <a:prstGeom prst="rect">
            <a:avLst/>
          </a:prstGeom>
        </p:spPr>
      </p:pic>
      <p:pic>
        <p:nvPicPr>
          <p:cNvPr id="8" name="Content Placeholder 5"/>
          <p:cNvPicPr>
            <a:picLocks noGrp="1" noChangeAspect="1"/>
          </p:cNvPicPr>
          <p:nvPr>
            <p:ph idx="1"/>
          </p:nvPr>
        </p:nvPicPr>
        <p:blipFill>
          <a:blip r:embed="rId4"/>
          <a:stretch>
            <a:fillRect/>
          </a:stretch>
        </p:blipFill>
        <p:spPr>
          <a:xfrm>
            <a:off x="361243" y="1959284"/>
            <a:ext cx="2832807" cy="1779374"/>
          </a:xfrm>
          <a:prstGeom prst="rect">
            <a:avLst/>
          </a:prstGeom>
        </p:spPr>
      </p:pic>
      <p:sp>
        <p:nvSpPr>
          <p:cNvPr id="9"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10"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pic>
        <p:nvPicPr>
          <p:cNvPr id="5" name="Picture 4"/>
          <p:cNvPicPr>
            <a:picLocks noChangeAspect="1"/>
          </p:cNvPicPr>
          <p:nvPr/>
        </p:nvPicPr>
        <p:blipFill>
          <a:blip r:embed="rId5"/>
          <a:stretch>
            <a:fillRect/>
          </a:stretch>
        </p:blipFill>
        <p:spPr>
          <a:xfrm>
            <a:off x="3909342" y="1407025"/>
            <a:ext cx="8030915" cy="4021372"/>
          </a:xfrm>
          <a:prstGeom prst="rect">
            <a:avLst/>
          </a:prstGeom>
        </p:spPr>
      </p:pic>
    </p:spTree>
    <p:extLst>
      <p:ext uri="{BB962C8B-B14F-4D97-AF65-F5344CB8AC3E}">
        <p14:creationId xmlns:p14="http://schemas.microsoft.com/office/powerpoint/2010/main" val="3682068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t>Schoolwide Plan Needs Assessment</a:t>
            </a:r>
          </a:p>
        </p:txBody>
      </p:sp>
      <p:sp>
        <p:nvSpPr>
          <p:cNvPr id="4" name="Slide Number Placeholder 3"/>
          <p:cNvSpPr>
            <a:spLocks noGrp="1"/>
          </p:cNvSpPr>
          <p:nvPr>
            <p:ph type="sldNum" sz="quarter" idx="11"/>
          </p:nvPr>
        </p:nvSpPr>
        <p:spPr/>
        <p:txBody>
          <a:bodyPr/>
          <a:lstStyle/>
          <a:p>
            <a:fld id="{DA6A87ED-13C7-44AD-A6FB-DFEB0E3BFCDE}" type="slidenum">
              <a:rPr lang="en-US" smtClean="0"/>
              <a:t>48</a:t>
            </a:fld>
            <a:endParaRPr lang="en-US" dirty="0"/>
          </a:p>
        </p:txBody>
      </p:sp>
      <p:pic>
        <p:nvPicPr>
          <p:cNvPr id="7" name="Picture 6"/>
          <p:cNvPicPr>
            <a:picLocks noChangeAspect="1"/>
          </p:cNvPicPr>
          <p:nvPr/>
        </p:nvPicPr>
        <p:blipFill>
          <a:blip r:embed="rId3"/>
          <a:stretch>
            <a:fillRect/>
          </a:stretch>
        </p:blipFill>
        <p:spPr>
          <a:xfrm>
            <a:off x="461681" y="1284785"/>
            <a:ext cx="3399119" cy="674499"/>
          </a:xfrm>
          <a:prstGeom prst="rect">
            <a:avLst/>
          </a:prstGeom>
        </p:spPr>
      </p:pic>
      <p:pic>
        <p:nvPicPr>
          <p:cNvPr id="8" name="Content Placeholder 5"/>
          <p:cNvPicPr>
            <a:picLocks noGrp="1" noChangeAspect="1"/>
          </p:cNvPicPr>
          <p:nvPr>
            <p:ph idx="1"/>
          </p:nvPr>
        </p:nvPicPr>
        <p:blipFill>
          <a:blip r:embed="rId4"/>
          <a:stretch>
            <a:fillRect/>
          </a:stretch>
        </p:blipFill>
        <p:spPr>
          <a:xfrm>
            <a:off x="361243" y="1959284"/>
            <a:ext cx="2832807" cy="1779374"/>
          </a:xfrm>
          <a:prstGeom prst="rect">
            <a:avLst/>
          </a:prstGeom>
        </p:spPr>
      </p:pic>
      <p:sp>
        <p:nvSpPr>
          <p:cNvPr id="9"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10"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pic>
        <p:nvPicPr>
          <p:cNvPr id="5" name="Picture 4"/>
          <p:cNvPicPr>
            <a:picLocks noChangeAspect="1"/>
          </p:cNvPicPr>
          <p:nvPr/>
        </p:nvPicPr>
        <p:blipFill>
          <a:blip r:embed="rId5"/>
          <a:stretch>
            <a:fillRect/>
          </a:stretch>
        </p:blipFill>
        <p:spPr>
          <a:xfrm>
            <a:off x="3860800" y="1746212"/>
            <a:ext cx="7980087" cy="3412458"/>
          </a:xfrm>
          <a:prstGeom prst="rect">
            <a:avLst/>
          </a:prstGeom>
        </p:spPr>
      </p:pic>
    </p:spTree>
    <p:extLst>
      <p:ext uri="{BB962C8B-B14F-4D97-AF65-F5344CB8AC3E}">
        <p14:creationId xmlns:p14="http://schemas.microsoft.com/office/powerpoint/2010/main" val="2929997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t>Schoolwide Plan Needs Assessment</a:t>
            </a:r>
          </a:p>
        </p:txBody>
      </p:sp>
      <p:sp>
        <p:nvSpPr>
          <p:cNvPr id="4" name="Slide Number Placeholder 3"/>
          <p:cNvSpPr>
            <a:spLocks noGrp="1"/>
          </p:cNvSpPr>
          <p:nvPr>
            <p:ph type="sldNum" sz="quarter" idx="11"/>
          </p:nvPr>
        </p:nvSpPr>
        <p:spPr/>
        <p:txBody>
          <a:bodyPr/>
          <a:lstStyle/>
          <a:p>
            <a:fld id="{DA6A87ED-13C7-44AD-A6FB-DFEB0E3BFCDE}" type="slidenum">
              <a:rPr lang="en-US" smtClean="0"/>
              <a:t>49</a:t>
            </a:fld>
            <a:endParaRPr lang="en-US" dirty="0"/>
          </a:p>
        </p:txBody>
      </p:sp>
      <p:pic>
        <p:nvPicPr>
          <p:cNvPr id="7" name="Picture 6"/>
          <p:cNvPicPr>
            <a:picLocks noChangeAspect="1"/>
          </p:cNvPicPr>
          <p:nvPr/>
        </p:nvPicPr>
        <p:blipFill>
          <a:blip r:embed="rId3"/>
          <a:stretch>
            <a:fillRect/>
          </a:stretch>
        </p:blipFill>
        <p:spPr>
          <a:xfrm>
            <a:off x="461681" y="1284785"/>
            <a:ext cx="3399119" cy="674499"/>
          </a:xfrm>
          <a:prstGeom prst="rect">
            <a:avLst/>
          </a:prstGeom>
        </p:spPr>
      </p:pic>
      <p:pic>
        <p:nvPicPr>
          <p:cNvPr id="8" name="Content Placeholder 5"/>
          <p:cNvPicPr>
            <a:picLocks noGrp="1" noChangeAspect="1"/>
          </p:cNvPicPr>
          <p:nvPr>
            <p:ph idx="1"/>
          </p:nvPr>
        </p:nvPicPr>
        <p:blipFill>
          <a:blip r:embed="rId4"/>
          <a:stretch>
            <a:fillRect/>
          </a:stretch>
        </p:blipFill>
        <p:spPr>
          <a:xfrm>
            <a:off x="361243" y="1959284"/>
            <a:ext cx="2832807" cy="1779374"/>
          </a:xfrm>
          <a:prstGeom prst="rect">
            <a:avLst/>
          </a:prstGeom>
        </p:spPr>
      </p:pic>
      <p:sp>
        <p:nvSpPr>
          <p:cNvPr id="9"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10"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pic>
        <p:nvPicPr>
          <p:cNvPr id="5" name="Picture 4"/>
          <p:cNvPicPr>
            <a:picLocks noChangeAspect="1"/>
          </p:cNvPicPr>
          <p:nvPr/>
        </p:nvPicPr>
        <p:blipFill>
          <a:blip r:embed="rId5"/>
          <a:stretch>
            <a:fillRect/>
          </a:stretch>
        </p:blipFill>
        <p:spPr>
          <a:xfrm>
            <a:off x="4296002" y="1152172"/>
            <a:ext cx="7094488" cy="5278059"/>
          </a:xfrm>
          <a:prstGeom prst="rect">
            <a:avLst/>
          </a:prstGeom>
        </p:spPr>
      </p:pic>
    </p:spTree>
    <p:extLst>
      <p:ext uri="{BB962C8B-B14F-4D97-AF65-F5344CB8AC3E}">
        <p14:creationId xmlns:p14="http://schemas.microsoft.com/office/powerpoint/2010/main" val="352052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5"/>
          <p:cNvSpPr>
            <a:spLocks noGrp="1"/>
          </p:cNvSpPr>
          <p:nvPr>
            <p:ph idx="13"/>
          </p:nvPr>
        </p:nvSpPr>
        <p:spPr bwMode="auto">
          <a:xfrm>
            <a:off x="4144297" y="76200"/>
            <a:ext cx="60960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algn="ctr"/>
            <a:r>
              <a:rPr lang="en-US" altLang="en-US" sz="2500" dirty="0">
                <a:latin typeface="Georgia" panose="02040502050405020303" pitchFamily="18" charset="0"/>
              </a:rPr>
              <a:t>Office of Federal Programs’</a:t>
            </a:r>
          </a:p>
          <a:p>
            <a:pPr algn="ctr"/>
            <a:r>
              <a:rPr lang="en-US" altLang="en-US" sz="2500" dirty="0">
                <a:latin typeface="Georgia" panose="02040502050405020303" pitchFamily="18" charset="0"/>
              </a:rPr>
              <a:t>Vision, Mission, &amp; Goals</a:t>
            </a:r>
          </a:p>
        </p:txBody>
      </p:sp>
      <p:graphicFrame>
        <p:nvGraphicFramePr>
          <p:cNvPr id="5" name="Content Placeholder 3"/>
          <p:cNvGraphicFramePr>
            <a:graphicFrameLocks/>
          </p:cNvGraphicFramePr>
          <p:nvPr>
            <p:extLst>
              <p:ext uri="{D42A27DB-BD31-4B8C-83A1-F6EECF244321}">
                <p14:modId xmlns:p14="http://schemas.microsoft.com/office/powerpoint/2010/main" val="2236707890"/>
              </p:ext>
            </p:extLst>
          </p:nvPr>
        </p:nvGraphicFramePr>
        <p:xfrm>
          <a:off x="1890945" y="1551308"/>
          <a:ext cx="8319855" cy="4260212"/>
        </p:xfrm>
        <a:graphic>
          <a:graphicData uri="http://schemas.openxmlformats.org/drawingml/2006/table">
            <a:tbl>
              <a:tblPr firstRow="1" bandRow="1">
                <a:tableStyleId>{073A0DAA-6AF3-43AB-8588-CEC1D06C72B9}</a:tableStyleId>
              </a:tblPr>
              <a:tblGrid>
                <a:gridCol w="2773285">
                  <a:extLst>
                    <a:ext uri="{9D8B030D-6E8A-4147-A177-3AD203B41FA5}">
                      <a16:colId xmlns:a16="http://schemas.microsoft.com/office/drawing/2014/main" val="20000"/>
                    </a:ext>
                  </a:extLst>
                </a:gridCol>
                <a:gridCol w="2773285">
                  <a:extLst>
                    <a:ext uri="{9D8B030D-6E8A-4147-A177-3AD203B41FA5}">
                      <a16:colId xmlns:a16="http://schemas.microsoft.com/office/drawing/2014/main" val="20001"/>
                    </a:ext>
                  </a:extLst>
                </a:gridCol>
                <a:gridCol w="2773285">
                  <a:extLst>
                    <a:ext uri="{9D8B030D-6E8A-4147-A177-3AD203B41FA5}">
                      <a16:colId xmlns:a16="http://schemas.microsoft.com/office/drawing/2014/main" val="20002"/>
                    </a:ext>
                  </a:extLst>
                </a:gridCol>
              </a:tblGrid>
              <a:tr h="1480025">
                <a:tc gridSpan="3">
                  <a:txBody>
                    <a:bodyPr/>
                    <a:lstStyle/>
                    <a:p>
                      <a:pPr algn="ctr"/>
                      <a:r>
                        <a:rPr lang="en-US" sz="1800" kern="1200" dirty="0"/>
                        <a:t>Vision </a:t>
                      </a:r>
                    </a:p>
                    <a:p>
                      <a:r>
                        <a:rPr lang="en-US" sz="1800" kern="1200" dirty="0"/>
                        <a:t>The vision of Mississippi State Board of Education is to create a world-class educational system that gives students the knowledge and skills to be successful in college and the workforce, and to flourish as parents and citizens.</a:t>
                      </a:r>
                      <a:endParaRPr lang="en-US" b="0" dirty="0">
                        <a:solidFill>
                          <a:schemeClr val="tx1"/>
                        </a:solidFill>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1202521">
                <a:tc gridSpan="3">
                  <a:txBody>
                    <a:bodyPr/>
                    <a:lstStyle/>
                    <a:p>
                      <a:pPr algn="ctr"/>
                      <a:r>
                        <a:rPr lang="en-US" dirty="0"/>
                        <a:t>Mission </a:t>
                      </a:r>
                    </a:p>
                    <a:p>
                      <a:r>
                        <a:rPr lang="en-US" sz="1800" kern="1200" dirty="0"/>
                        <a:t>In support of this vision, the mission of the Office of Federal Programs (OFP) is to provide leadership in the effective use of federal funds so that all students are prepared to compete in the global community. </a:t>
                      </a:r>
                      <a:endParaRPr lang="en-US" b="1" dirty="0">
                        <a:solidFill>
                          <a:schemeClr val="tx1"/>
                        </a:solidFill>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75145">
                <a:tc>
                  <a:txBody>
                    <a:bodyPr/>
                    <a:lstStyle/>
                    <a:p>
                      <a:pPr algn="ctr"/>
                      <a:r>
                        <a:rPr lang="en-US" dirty="0"/>
                        <a:t>Goal 1</a:t>
                      </a:r>
                      <a:endParaRPr lang="en-US" b="1" dirty="0"/>
                    </a:p>
                  </a:txBody>
                  <a:tcPr/>
                </a:tc>
                <a:tc>
                  <a:txBody>
                    <a:bodyPr/>
                    <a:lstStyle/>
                    <a:p>
                      <a:pPr algn="ctr"/>
                      <a:r>
                        <a:rPr lang="en-US" dirty="0"/>
                        <a:t>Goal 2</a:t>
                      </a:r>
                      <a:endParaRPr lang="en-US" b="1" dirty="0">
                        <a:solidFill>
                          <a:schemeClr val="tx1"/>
                        </a:solidFill>
                      </a:endParaRPr>
                    </a:p>
                  </a:txBody>
                  <a:tcPr/>
                </a:tc>
                <a:tc>
                  <a:txBody>
                    <a:bodyPr/>
                    <a:lstStyle/>
                    <a:p>
                      <a:pPr algn="ctr"/>
                      <a:r>
                        <a:rPr lang="en-US" dirty="0"/>
                        <a:t>Goal</a:t>
                      </a:r>
                      <a:r>
                        <a:rPr lang="en-US" baseline="0" dirty="0"/>
                        <a:t> 3</a:t>
                      </a:r>
                      <a:endParaRPr lang="en-US" b="1" dirty="0">
                        <a:solidFill>
                          <a:schemeClr val="tx1"/>
                        </a:solidFill>
                      </a:endParaRPr>
                    </a:p>
                  </a:txBody>
                  <a:tcPr/>
                </a:tc>
                <a:extLst>
                  <a:ext uri="{0D108BD9-81ED-4DB2-BD59-A6C34878D82A}">
                    <a16:rowId xmlns:a16="http://schemas.microsoft.com/office/drawing/2014/main" val="10002"/>
                  </a:ext>
                </a:extLst>
              </a:tr>
              <a:tr h="12025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t>To collaborate across the agency in support of state initiatives</a:t>
                      </a:r>
                    </a:p>
                    <a:p>
                      <a:endParaRPr lang="en-US" dirty="0"/>
                    </a:p>
                  </a:txBody>
                  <a:tcPr/>
                </a:tc>
                <a:tc>
                  <a:txBody>
                    <a:bodyPr/>
                    <a:lstStyle/>
                    <a:p>
                      <a:r>
                        <a:rPr lang="en-US" sz="1800" kern="1200" dirty="0"/>
                        <a:t>To support district planning and implementation</a:t>
                      </a:r>
                      <a:endParaRPr lang="en-US"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t>To evaluate and monitor performance</a:t>
                      </a:r>
                    </a:p>
                    <a:p>
                      <a:endParaRPr lang="en-US"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11"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10" name="Slide Number Placeholder 9"/>
          <p:cNvSpPr>
            <a:spLocks noGrp="1"/>
          </p:cNvSpPr>
          <p:nvPr>
            <p:ph type="sldNum" sz="quarter" idx="16"/>
          </p:nvPr>
        </p:nvSpPr>
        <p:spPr/>
        <p:txBody>
          <a:bodyPr/>
          <a:lstStyle/>
          <a:p>
            <a:fld id="{DA6A87ED-13C7-44AD-A6FB-DFEB0E3BFCDE}" type="slidenum">
              <a:rPr lang="en-US" smtClean="0"/>
              <a:t>5</a:t>
            </a:fld>
            <a:endParaRPr lang="en-US" dirty="0"/>
          </a:p>
        </p:txBody>
      </p:sp>
      <p:sp>
        <p:nvSpPr>
          <p:cNvPr id="14"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spTree>
    <p:extLst>
      <p:ext uri="{BB962C8B-B14F-4D97-AF65-F5344CB8AC3E}">
        <p14:creationId xmlns:p14="http://schemas.microsoft.com/office/powerpoint/2010/main" val="1496130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t>Schoolwide Plan Needs Assessment</a:t>
            </a:r>
          </a:p>
        </p:txBody>
      </p:sp>
      <p:sp>
        <p:nvSpPr>
          <p:cNvPr id="4" name="Slide Number Placeholder 3"/>
          <p:cNvSpPr>
            <a:spLocks noGrp="1"/>
          </p:cNvSpPr>
          <p:nvPr>
            <p:ph type="sldNum" sz="quarter" idx="11"/>
          </p:nvPr>
        </p:nvSpPr>
        <p:spPr/>
        <p:txBody>
          <a:bodyPr/>
          <a:lstStyle/>
          <a:p>
            <a:fld id="{DA6A87ED-13C7-44AD-A6FB-DFEB0E3BFCDE}" type="slidenum">
              <a:rPr lang="en-US" smtClean="0"/>
              <a:t>50</a:t>
            </a:fld>
            <a:endParaRPr lang="en-US" dirty="0"/>
          </a:p>
        </p:txBody>
      </p:sp>
      <p:pic>
        <p:nvPicPr>
          <p:cNvPr id="7" name="Picture 6"/>
          <p:cNvPicPr>
            <a:picLocks noChangeAspect="1"/>
          </p:cNvPicPr>
          <p:nvPr/>
        </p:nvPicPr>
        <p:blipFill>
          <a:blip r:embed="rId2"/>
          <a:stretch>
            <a:fillRect/>
          </a:stretch>
        </p:blipFill>
        <p:spPr>
          <a:xfrm>
            <a:off x="461681" y="1284785"/>
            <a:ext cx="3399119" cy="674499"/>
          </a:xfrm>
          <a:prstGeom prst="rect">
            <a:avLst/>
          </a:prstGeom>
        </p:spPr>
      </p:pic>
      <p:pic>
        <p:nvPicPr>
          <p:cNvPr id="8" name="Content Placeholder 5"/>
          <p:cNvPicPr>
            <a:picLocks noGrp="1" noChangeAspect="1"/>
          </p:cNvPicPr>
          <p:nvPr>
            <p:ph idx="1"/>
          </p:nvPr>
        </p:nvPicPr>
        <p:blipFill>
          <a:blip r:embed="rId3"/>
          <a:stretch>
            <a:fillRect/>
          </a:stretch>
        </p:blipFill>
        <p:spPr>
          <a:xfrm>
            <a:off x="361243" y="1959284"/>
            <a:ext cx="2832807" cy="1779374"/>
          </a:xfrm>
          <a:prstGeom prst="rect">
            <a:avLst/>
          </a:prstGeom>
        </p:spPr>
      </p:pic>
      <p:sp>
        <p:nvSpPr>
          <p:cNvPr id="9"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10"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pic>
        <p:nvPicPr>
          <p:cNvPr id="5" name="Picture 4"/>
          <p:cNvPicPr>
            <a:picLocks noChangeAspect="1"/>
          </p:cNvPicPr>
          <p:nvPr/>
        </p:nvPicPr>
        <p:blipFill>
          <a:blip r:embed="rId4"/>
          <a:stretch>
            <a:fillRect/>
          </a:stretch>
        </p:blipFill>
        <p:spPr>
          <a:xfrm>
            <a:off x="3553771" y="2848971"/>
            <a:ext cx="7929258" cy="1814057"/>
          </a:xfrm>
          <a:prstGeom prst="rect">
            <a:avLst/>
          </a:prstGeom>
        </p:spPr>
      </p:pic>
    </p:spTree>
    <p:extLst>
      <p:ext uri="{BB962C8B-B14F-4D97-AF65-F5344CB8AC3E}">
        <p14:creationId xmlns:p14="http://schemas.microsoft.com/office/powerpoint/2010/main" val="3839196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14" name="Slide Number Placeholder 13"/>
          <p:cNvSpPr>
            <a:spLocks noGrp="1"/>
          </p:cNvSpPr>
          <p:nvPr>
            <p:ph type="sldNum" sz="quarter" idx="11"/>
          </p:nvPr>
        </p:nvSpPr>
        <p:spPr/>
        <p:txBody>
          <a:bodyPr/>
          <a:lstStyle/>
          <a:p>
            <a:fld id="{DA6A87ED-13C7-44AD-A6FB-DFEB0E3BFCDE}" type="slidenum">
              <a:rPr lang="en-US" smtClean="0"/>
              <a:t>51</a:t>
            </a:fld>
            <a:endParaRPr lang="en-US" dirty="0"/>
          </a:p>
        </p:txBody>
      </p:sp>
      <p:sp>
        <p:nvSpPr>
          <p:cNvPr id="15"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sp>
        <p:nvSpPr>
          <p:cNvPr id="9" name="Title 2"/>
          <p:cNvSpPr txBox="1">
            <a:spLocks/>
          </p:cNvSpPr>
          <p:nvPr/>
        </p:nvSpPr>
        <p:spPr bwMode="auto">
          <a:xfrm>
            <a:off x="3251200" y="3175"/>
            <a:ext cx="873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Georgia" panose="02040502050405020303" pitchFamily="18" charset="0"/>
              </a:defRPr>
            </a:lvl2pPr>
            <a:lvl3pPr algn="ctr" rtl="0" eaLnBrk="1" fontAlgn="base" hangingPunct="1">
              <a:spcBef>
                <a:spcPct val="0"/>
              </a:spcBef>
              <a:spcAft>
                <a:spcPct val="0"/>
              </a:spcAft>
              <a:defRPr sz="4400">
                <a:solidFill>
                  <a:schemeClr val="tx1"/>
                </a:solidFill>
                <a:latin typeface="Georgia" panose="02040502050405020303" pitchFamily="18" charset="0"/>
              </a:defRPr>
            </a:lvl3pPr>
            <a:lvl4pPr algn="ctr" rtl="0" eaLnBrk="1" fontAlgn="base" hangingPunct="1">
              <a:spcBef>
                <a:spcPct val="0"/>
              </a:spcBef>
              <a:spcAft>
                <a:spcPct val="0"/>
              </a:spcAft>
              <a:defRPr sz="4400">
                <a:solidFill>
                  <a:schemeClr val="tx1"/>
                </a:solidFill>
                <a:latin typeface="Georgia" panose="02040502050405020303" pitchFamily="18" charset="0"/>
              </a:defRPr>
            </a:lvl4pPr>
            <a:lvl5pPr algn="ctr" rtl="0" eaLnBrk="1" fontAlgn="base" hangingPunct="1">
              <a:spcBef>
                <a:spcPct val="0"/>
              </a:spcBef>
              <a:spcAft>
                <a:spcPct val="0"/>
              </a:spcAft>
              <a:defRPr sz="4400">
                <a:solidFill>
                  <a:schemeClr val="tx1"/>
                </a:solidFill>
                <a:latin typeface="Georgia" panose="02040502050405020303" pitchFamily="18" charset="0"/>
              </a:defRPr>
            </a:lvl5pPr>
            <a:lvl6pPr marL="457200" algn="ctr" rtl="0" eaLnBrk="1" fontAlgn="base" hangingPunct="1">
              <a:spcBef>
                <a:spcPct val="0"/>
              </a:spcBef>
              <a:spcAft>
                <a:spcPct val="0"/>
              </a:spcAft>
              <a:defRPr sz="4400">
                <a:solidFill>
                  <a:schemeClr val="tx1"/>
                </a:solidFill>
                <a:latin typeface="Georgia" panose="02040502050405020303" pitchFamily="18" charset="0"/>
              </a:defRPr>
            </a:lvl6pPr>
            <a:lvl7pPr marL="914400" algn="ctr" rtl="0" eaLnBrk="1" fontAlgn="base" hangingPunct="1">
              <a:spcBef>
                <a:spcPct val="0"/>
              </a:spcBef>
              <a:spcAft>
                <a:spcPct val="0"/>
              </a:spcAft>
              <a:defRPr sz="4400">
                <a:solidFill>
                  <a:schemeClr val="tx1"/>
                </a:solidFill>
                <a:latin typeface="Georgia" panose="02040502050405020303" pitchFamily="18" charset="0"/>
              </a:defRPr>
            </a:lvl7pPr>
            <a:lvl8pPr marL="1371600" algn="ctr" rtl="0" eaLnBrk="1" fontAlgn="base" hangingPunct="1">
              <a:spcBef>
                <a:spcPct val="0"/>
              </a:spcBef>
              <a:spcAft>
                <a:spcPct val="0"/>
              </a:spcAft>
              <a:defRPr sz="4400">
                <a:solidFill>
                  <a:schemeClr val="tx1"/>
                </a:solidFill>
                <a:latin typeface="Georgia" panose="02040502050405020303" pitchFamily="18" charset="0"/>
              </a:defRPr>
            </a:lvl8pPr>
            <a:lvl9pPr marL="1828800" algn="ctr" rtl="0" eaLnBrk="1" fontAlgn="base" hangingPunct="1">
              <a:spcBef>
                <a:spcPct val="0"/>
              </a:spcBef>
              <a:spcAft>
                <a:spcPct val="0"/>
              </a:spcAft>
              <a:defRPr sz="4400">
                <a:solidFill>
                  <a:schemeClr val="tx1"/>
                </a:solidFill>
                <a:latin typeface="Georgia" panose="02040502050405020303" pitchFamily="18" charset="0"/>
              </a:defRPr>
            </a:lvl9pPr>
          </a:lstStyle>
          <a:p>
            <a:r>
              <a:rPr lang="en-US" b="1" dirty="0"/>
              <a:t>School’s Plan Overview</a:t>
            </a:r>
          </a:p>
        </p:txBody>
      </p:sp>
      <p:pic>
        <p:nvPicPr>
          <p:cNvPr id="2" name="Picture 1"/>
          <p:cNvPicPr>
            <a:picLocks noChangeAspect="1"/>
          </p:cNvPicPr>
          <p:nvPr/>
        </p:nvPicPr>
        <p:blipFill rotWithShape="1">
          <a:blip r:embed="rId3"/>
          <a:srcRect b="29887"/>
          <a:stretch/>
        </p:blipFill>
        <p:spPr>
          <a:xfrm>
            <a:off x="808438" y="1275645"/>
            <a:ext cx="10751383" cy="4899378"/>
          </a:xfrm>
          <a:prstGeom prst="rect">
            <a:avLst/>
          </a:prstGeom>
        </p:spPr>
      </p:pic>
    </p:spTree>
    <p:extLst>
      <p:ext uri="{BB962C8B-B14F-4D97-AF65-F5344CB8AC3E}">
        <p14:creationId xmlns:p14="http://schemas.microsoft.com/office/powerpoint/2010/main" val="10422485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8" name="Slide Number Placeholder 7"/>
          <p:cNvSpPr>
            <a:spLocks noGrp="1"/>
          </p:cNvSpPr>
          <p:nvPr>
            <p:ph type="sldNum" sz="quarter" idx="11"/>
          </p:nvPr>
        </p:nvSpPr>
        <p:spPr/>
        <p:txBody>
          <a:bodyPr/>
          <a:lstStyle/>
          <a:p>
            <a:fld id="{DA6A87ED-13C7-44AD-A6FB-DFEB0E3BFCDE}" type="slidenum">
              <a:rPr lang="en-US" smtClean="0"/>
              <a:pPr/>
              <a:t>52</a:t>
            </a:fld>
            <a:endParaRPr lang="en-US" dirty="0"/>
          </a:p>
        </p:txBody>
      </p:sp>
      <p:sp>
        <p:nvSpPr>
          <p:cNvPr id="20"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sp>
        <p:nvSpPr>
          <p:cNvPr id="10" name="Title 2"/>
          <p:cNvSpPr txBox="1">
            <a:spLocks/>
          </p:cNvSpPr>
          <p:nvPr/>
        </p:nvSpPr>
        <p:spPr bwMode="auto">
          <a:xfrm>
            <a:off x="3251200" y="3175"/>
            <a:ext cx="873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Georgia" panose="02040502050405020303" pitchFamily="18" charset="0"/>
              </a:defRPr>
            </a:lvl2pPr>
            <a:lvl3pPr algn="ctr" rtl="0" eaLnBrk="1" fontAlgn="base" hangingPunct="1">
              <a:spcBef>
                <a:spcPct val="0"/>
              </a:spcBef>
              <a:spcAft>
                <a:spcPct val="0"/>
              </a:spcAft>
              <a:defRPr sz="4400">
                <a:solidFill>
                  <a:schemeClr val="tx1"/>
                </a:solidFill>
                <a:latin typeface="Georgia" panose="02040502050405020303" pitchFamily="18" charset="0"/>
              </a:defRPr>
            </a:lvl3pPr>
            <a:lvl4pPr algn="ctr" rtl="0" eaLnBrk="1" fontAlgn="base" hangingPunct="1">
              <a:spcBef>
                <a:spcPct val="0"/>
              </a:spcBef>
              <a:spcAft>
                <a:spcPct val="0"/>
              </a:spcAft>
              <a:defRPr sz="4400">
                <a:solidFill>
                  <a:schemeClr val="tx1"/>
                </a:solidFill>
                <a:latin typeface="Georgia" panose="02040502050405020303" pitchFamily="18" charset="0"/>
              </a:defRPr>
            </a:lvl4pPr>
            <a:lvl5pPr algn="ctr" rtl="0" eaLnBrk="1" fontAlgn="base" hangingPunct="1">
              <a:spcBef>
                <a:spcPct val="0"/>
              </a:spcBef>
              <a:spcAft>
                <a:spcPct val="0"/>
              </a:spcAft>
              <a:defRPr sz="4400">
                <a:solidFill>
                  <a:schemeClr val="tx1"/>
                </a:solidFill>
                <a:latin typeface="Georgia" panose="02040502050405020303" pitchFamily="18" charset="0"/>
              </a:defRPr>
            </a:lvl5pPr>
            <a:lvl6pPr marL="457200" algn="ctr" rtl="0" eaLnBrk="1" fontAlgn="base" hangingPunct="1">
              <a:spcBef>
                <a:spcPct val="0"/>
              </a:spcBef>
              <a:spcAft>
                <a:spcPct val="0"/>
              </a:spcAft>
              <a:defRPr sz="4400">
                <a:solidFill>
                  <a:schemeClr val="tx1"/>
                </a:solidFill>
                <a:latin typeface="Georgia" panose="02040502050405020303" pitchFamily="18" charset="0"/>
              </a:defRPr>
            </a:lvl6pPr>
            <a:lvl7pPr marL="914400" algn="ctr" rtl="0" eaLnBrk="1" fontAlgn="base" hangingPunct="1">
              <a:spcBef>
                <a:spcPct val="0"/>
              </a:spcBef>
              <a:spcAft>
                <a:spcPct val="0"/>
              </a:spcAft>
              <a:defRPr sz="4400">
                <a:solidFill>
                  <a:schemeClr val="tx1"/>
                </a:solidFill>
                <a:latin typeface="Georgia" panose="02040502050405020303" pitchFamily="18" charset="0"/>
              </a:defRPr>
            </a:lvl7pPr>
            <a:lvl8pPr marL="1371600" algn="ctr" rtl="0" eaLnBrk="1" fontAlgn="base" hangingPunct="1">
              <a:spcBef>
                <a:spcPct val="0"/>
              </a:spcBef>
              <a:spcAft>
                <a:spcPct val="0"/>
              </a:spcAft>
              <a:defRPr sz="4400">
                <a:solidFill>
                  <a:schemeClr val="tx1"/>
                </a:solidFill>
                <a:latin typeface="Georgia" panose="02040502050405020303" pitchFamily="18" charset="0"/>
              </a:defRPr>
            </a:lvl8pPr>
            <a:lvl9pPr marL="1828800" algn="ctr" rtl="0" eaLnBrk="1" fontAlgn="base" hangingPunct="1">
              <a:spcBef>
                <a:spcPct val="0"/>
              </a:spcBef>
              <a:spcAft>
                <a:spcPct val="0"/>
              </a:spcAft>
              <a:defRPr sz="4400">
                <a:solidFill>
                  <a:schemeClr val="tx1"/>
                </a:solidFill>
                <a:latin typeface="Georgia" panose="02040502050405020303" pitchFamily="18" charset="0"/>
              </a:defRPr>
            </a:lvl9pPr>
          </a:lstStyle>
          <a:p>
            <a:r>
              <a:rPr lang="en-US" b="1" dirty="0"/>
              <a:t>School’s Plan in MCAPS</a:t>
            </a:r>
          </a:p>
        </p:txBody>
      </p:sp>
      <p:pic>
        <p:nvPicPr>
          <p:cNvPr id="12" name="Picture 11"/>
          <p:cNvPicPr>
            <a:picLocks noChangeAspect="1"/>
          </p:cNvPicPr>
          <p:nvPr/>
        </p:nvPicPr>
        <p:blipFill rotWithShape="1">
          <a:blip r:embed="rId3"/>
          <a:srcRect l="2" t="-1" r="-317" b="-708"/>
          <a:stretch/>
        </p:blipFill>
        <p:spPr>
          <a:xfrm>
            <a:off x="1100488" y="1239600"/>
            <a:ext cx="9971971" cy="4865282"/>
          </a:xfrm>
          <a:prstGeom prst="rect">
            <a:avLst/>
          </a:prstGeom>
        </p:spPr>
      </p:pic>
      <p:sp>
        <p:nvSpPr>
          <p:cNvPr id="16" name="Right Arrow 15"/>
          <p:cNvSpPr/>
          <p:nvPr/>
        </p:nvSpPr>
        <p:spPr>
          <a:xfrm rot="1160082">
            <a:off x="398242" y="2188854"/>
            <a:ext cx="954261" cy="52803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b="1" kern="0" dirty="0">
                <a:solidFill>
                  <a:schemeClr val="bg1"/>
                </a:solidFill>
              </a:rPr>
              <a:t>Goal</a:t>
            </a:r>
          </a:p>
        </p:txBody>
      </p:sp>
      <p:sp>
        <p:nvSpPr>
          <p:cNvPr id="18" name="Right Arrow 17"/>
          <p:cNvSpPr/>
          <p:nvPr/>
        </p:nvSpPr>
        <p:spPr>
          <a:xfrm rot="751058">
            <a:off x="2198479" y="4655674"/>
            <a:ext cx="1007472" cy="52803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b="1" kern="0" dirty="0">
                <a:solidFill>
                  <a:schemeClr val="bg1"/>
                </a:solidFill>
              </a:rPr>
              <a:t>Actions</a:t>
            </a:r>
          </a:p>
        </p:txBody>
      </p:sp>
      <p:sp>
        <p:nvSpPr>
          <p:cNvPr id="19" name="Right Arrow 18"/>
          <p:cNvSpPr/>
          <p:nvPr/>
        </p:nvSpPr>
        <p:spPr>
          <a:xfrm rot="751058">
            <a:off x="1289723" y="3306652"/>
            <a:ext cx="1007472" cy="52803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kern="0" dirty="0">
                <a:solidFill>
                  <a:schemeClr val="bg1"/>
                </a:solidFill>
              </a:rPr>
              <a:t>Strategy</a:t>
            </a:r>
          </a:p>
        </p:txBody>
      </p:sp>
      <p:sp>
        <p:nvSpPr>
          <p:cNvPr id="2" name="5-Point Star 1"/>
          <p:cNvSpPr/>
          <p:nvPr/>
        </p:nvSpPr>
        <p:spPr>
          <a:xfrm>
            <a:off x="1427792" y="4525962"/>
            <a:ext cx="725437" cy="641060"/>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26181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14" name="Slide Number Placeholder 13"/>
          <p:cNvSpPr>
            <a:spLocks noGrp="1"/>
          </p:cNvSpPr>
          <p:nvPr>
            <p:ph type="sldNum" sz="quarter" idx="11"/>
          </p:nvPr>
        </p:nvSpPr>
        <p:spPr/>
        <p:txBody>
          <a:bodyPr/>
          <a:lstStyle/>
          <a:p>
            <a:fld id="{DA6A87ED-13C7-44AD-A6FB-DFEB0E3BFCDE}" type="slidenum">
              <a:rPr lang="en-US" smtClean="0"/>
              <a:t>53</a:t>
            </a:fld>
            <a:endParaRPr lang="en-US" dirty="0"/>
          </a:p>
        </p:txBody>
      </p:sp>
      <p:sp>
        <p:nvSpPr>
          <p:cNvPr id="15"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sp>
        <p:nvSpPr>
          <p:cNvPr id="9" name="Title 2"/>
          <p:cNvSpPr txBox="1">
            <a:spLocks/>
          </p:cNvSpPr>
          <p:nvPr/>
        </p:nvSpPr>
        <p:spPr bwMode="auto">
          <a:xfrm>
            <a:off x="3251200" y="3175"/>
            <a:ext cx="873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Georgia" panose="02040502050405020303" pitchFamily="18" charset="0"/>
              </a:defRPr>
            </a:lvl2pPr>
            <a:lvl3pPr algn="ctr" rtl="0" eaLnBrk="1" fontAlgn="base" hangingPunct="1">
              <a:spcBef>
                <a:spcPct val="0"/>
              </a:spcBef>
              <a:spcAft>
                <a:spcPct val="0"/>
              </a:spcAft>
              <a:defRPr sz="4400">
                <a:solidFill>
                  <a:schemeClr val="tx1"/>
                </a:solidFill>
                <a:latin typeface="Georgia" panose="02040502050405020303" pitchFamily="18" charset="0"/>
              </a:defRPr>
            </a:lvl3pPr>
            <a:lvl4pPr algn="ctr" rtl="0" eaLnBrk="1" fontAlgn="base" hangingPunct="1">
              <a:spcBef>
                <a:spcPct val="0"/>
              </a:spcBef>
              <a:spcAft>
                <a:spcPct val="0"/>
              </a:spcAft>
              <a:defRPr sz="4400">
                <a:solidFill>
                  <a:schemeClr val="tx1"/>
                </a:solidFill>
                <a:latin typeface="Georgia" panose="02040502050405020303" pitchFamily="18" charset="0"/>
              </a:defRPr>
            </a:lvl4pPr>
            <a:lvl5pPr algn="ctr" rtl="0" eaLnBrk="1" fontAlgn="base" hangingPunct="1">
              <a:spcBef>
                <a:spcPct val="0"/>
              </a:spcBef>
              <a:spcAft>
                <a:spcPct val="0"/>
              </a:spcAft>
              <a:defRPr sz="4400">
                <a:solidFill>
                  <a:schemeClr val="tx1"/>
                </a:solidFill>
                <a:latin typeface="Georgia" panose="02040502050405020303" pitchFamily="18" charset="0"/>
              </a:defRPr>
            </a:lvl5pPr>
            <a:lvl6pPr marL="457200" algn="ctr" rtl="0" eaLnBrk="1" fontAlgn="base" hangingPunct="1">
              <a:spcBef>
                <a:spcPct val="0"/>
              </a:spcBef>
              <a:spcAft>
                <a:spcPct val="0"/>
              </a:spcAft>
              <a:defRPr sz="4400">
                <a:solidFill>
                  <a:schemeClr val="tx1"/>
                </a:solidFill>
                <a:latin typeface="Georgia" panose="02040502050405020303" pitchFamily="18" charset="0"/>
              </a:defRPr>
            </a:lvl6pPr>
            <a:lvl7pPr marL="914400" algn="ctr" rtl="0" eaLnBrk="1" fontAlgn="base" hangingPunct="1">
              <a:spcBef>
                <a:spcPct val="0"/>
              </a:spcBef>
              <a:spcAft>
                <a:spcPct val="0"/>
              </a:spcAft>
              <a:defRPr sz="4400">
                <a:solidFill>
                  <a:schemeClr val="tx1"/>
                </a:solidFill>
                <a:latin typeface="Georgia" panose="02040502050405020303" pitchFamily="18" charset="0"/>
              </a:defRPr>
            </a:lvl7pPr>
            <a:lvl8pPr marL="1371600" algn="ctr" rtl="0" eaLnBrk="1" fontAlgn="base" hangingPunct="1">
              <a:spcBef>
                <a:spcPct val="0"/>
              </a:spcBef>
              <a:spcAft>
                <a:spcPct val="0"/>
              </a:spcAft>
              <a:defRPr sz="4400">
                <a:solidFill>
                  <a:schemeClr val="tx1"/>
                </a:solidFill>
                <a:latin typeface="Georgia" panose="02040502050405020303" pitchFamily="18" charset="0"/>
              </a:defRPr>
            </a:lvl8pPr>
            <a:lvl9pPr marL="1828800" algn="ctr" rtl="0" eaLnBrk="1" fontAlgn="base" hangingPunct="1">
              <a:spcBef>
                <a:spcPct val="0"/>
              </a:spcBef>
              <a:spcAft>
                <a:spcPct val="0"/>
              </a:spcAft>
              <a:defRPr sz="4400">
                <a:solidFill>
                  <a:schemeClr val="tx1"/>
                </a:solidFill>
                <a:latin typeface="Georgia" panose="02040502050405020303" pitchFamily="18" charset="0"/>
              </a:defRPr>
            </a:lvl9pPr>
          </a:lstStyle>
          <a:p>
            <a:r>
              <a:rPr lang="en-US" b="1" dirty="0"/>
              <a:t>School’s Plan Components</a:t>
            </a:r>
          </a:p>
        </p:txBody>
      </p:sp>
      <p:pic>
        <p:nvPicPr>
          <p:cNvPr id="3" name="Picture 2"/>
          <p:cNvPicPr>
            <a:picLocks noChangeAspect="1"/>
          </p:cNvPicPr>
          <p:nvPr/>
        </p:nvPicPr>
        <p:blipFill rotWithShape="1">
          <a:blip r:embed="rId3"/>
          <a:srcRect b="48180"/>
          <a:stretch/>
        </p:blipFill>
        <p:spPr>
          <a:xfrm>
            <a:off x="541000" y="1331215"/>
            <a:ext cx="6889720" cy="4832518"/>
          </a:xfrm>
          <a:prstGeom prst="rect">
            <a:avLst/>
          </a:prstGeom>
        </p:spPr>
      </p:pic>
      <p:pic>
        <p:nvPicPr>
          <p:cNvPr id="7" name="Picture 6"/>
          <p:cNvPicPr>
            <a:picLocks noChangeAspect="1"/>
          </p:cNvPicPr>
          <p:nvPr/>
        </p:nvPicPr>
        <p:blipFill rotWithShape="1">
          <a:blip r:embed="rId3"/>
          <a:srcRect t="55792"/>
          <a:stretch/>
        </p:blipFill>
        <p:spPr>
          <a:xfrm>
            <a:off x="5302280" y="2126636"/>
            <a:ext cx="6889720" cy="4122646"/>
          </a:xfrm>
          <a:prstGeom prst="rect">
            <a:avLst/>
          </a:prstGeom>
        </p:spPr>
      </p:pic>
    </p:spTree>
    <p:extLst>
      <p:ext uri="{BB962C8B-B14F-4D97-AF65-F5344CB8AC3E}">
        <p14:creationId xmlns:p14="http://schemas.microsoft.com/office/powerpoint/2010/main" val="4138775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13" name="Slide Number Placeholder 12"/>
          <p:cNvSpPr>
            <a:spLocks noGrp="1"/>
          </p:cNvSpPr>
          <p:nvPr>
            <p:ph type="sldNum" sz="quarter" idx="11"/>
          </p:nvPr>
        </p:nvSpPr>
        <p:spPr/>
        <p:txBody>
          <a:bodyPr/>
          <a:lstStyle/>
          <a:p>
            <a:fld id="{DA6A87ED-13C7-44AD-A6FB-DFEB0E3BFCDE}" type="slidenum">
              <a:rPr lang="en-US" smtClean="0"/>
              <a:t>54</a:t>
            </a:fld>
            <a:endParaRPr lang="en-US" dirty="0"/>
          </a:p>
        </p:txBody>
      </p:sp>
      <p:sp>
        <p:nvSpPr>
          <p:cNvPr id="17"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sp>
        <p:nvSpPr>
          <p:cNvPr id="11" name="Title 2"/>
          <p:cNvSpPr txBox="1">
            <a:spLocks/>
          </p:cNvSpPr>
          <p:nvPr/>
        </p:nvSpPr>
        <p:spPr bwMode="auto">
          <a:xfrm>
            <a:off x="3251200" y="3175"/>
            <a:ext cx="873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Georgia" panose="02040502050405020303" pitchFamily="18" charset="0"/>
              </a:defRPr>
            </a:lvl2pPr>
            <a:lvl3pPr algn="ctr" rtl="0" eaLnBrk="1" fontAlgn="base" hangingPunct="1">
              <a:spcBef>
                <a:spcPct val="0"/>
              </a:spcBef>
              <a:spcAft>
                <a:spcPct val="0"/>
              </a:spcAft>
              <a:defRPr sz="4400">
                <a:solidFill>
                  <a:schemeClr val="tx1"/>
                </a:solidFill>
                <a:latin typeface="Georgia" panose="02040502050405020303" pitchFamily="18" charset="0"/>
              </a:defRPr>
            </a:lvl3pPr>
            <a:lvl4pPr algn="ctr" rtl="0" eaLnBrk="1" fontAlgn="base" hangingPunct="1">
              <a:spcBef>
                <a:spcPct val="0"/>
              </a:spcBef>
              <a:spcAft>
                <a:spcPct val="0"/>
              </a:spcAft>
              <a:defRPr sz="4400">
                <a:solidFill>
                  <a:schemeClr val="tx1"/>
                </a:solidFill>
                <a:latin typeface="Georgia" panose="02040502050405020303" pitchFamily="18" charset="0"/>
              </a:defRPr>
            </a:lvl4pPr>
            <a:lvl5pPr algn="ctr" rtl="0" eaLnBrk="1" fontAlgn="base" hangingPunct="1">
              <a:spcBef>
                <a:spcPct val="0"/>
              </a:spcBef>
              <a:spcAft>
                <a:spcPct val="0"/>
              </a:spcAft>
              <a:defRPr sz="4400">
                <a:solidFill>
                  <a:schemeClr val="tx1"/>
                </a:solidFill>
                <a:latin typeface="Georgia" panose="02040502050405020303" pitchFamily="18" charset="0"/>
              </a:defRPr>
            </a:lvl5pPr>
            <a:lvl6pPr marL="457200" algn="ctr" rtl="0" eaLnBrk="1" fontAlgn="base" hangingPunct="1">
              <a:spcBef>
                <a:spcPct val="0"/>
              </a:spcBef>
              <a:spcAft>
                <a:spcPct val="0"/>
              </a:spcAft>
              <a:defRPr sz="4400">
                <a:solidFill>
                  <a:schemeClr val="tx1"/>
                </a:solidFill>
                <a:latin typeface="Georgia" panose="02040502050405020303" pitchFamily="18" charset="0"/>
              </a:defRPr>
            </a:lvl6pPr>
            <a:lvl7pPr marL="914400" algn="ctr" rtl="0" eaLnBrk="1" fontAlgn="base" hangingPunct="1">
              <a:spcBef>
                <a:spcPct val="0"/>
              </a:spcBef>
              <a:spcAft>
                <a:spcPct val="0"/>
              </a:spcAft>
              <a:defRPr sz="4400">
                <a:solidFill>
                  <a:schemeClr val="tx1"/>
                </a:solidFill>
                <a:latin typeface="Georgia" panose="02040502050405020303" pitchFamily="18" charset="0"/>
              </a:defRPr>
            </a:lvl7pPr>
            <a:lvl8pPr marL="1371600" algn="ctr" rtl="0" eaLnBrk="1" fontAlgn="base" hangingPunct="1">
              <a:spcBef>
                <a:spcPct val="0"/>
              </a:spcBef>
              <a:spcAft>
                <a:spcPct val="0"/>
              </a:spcAft>
              <a:defRPr sz="4400">
                <a:solidFill>
                  <a:schemeClr val="tx1"/>
                </a:solidFill>
                <a:latin typeface="Georgia" panose="02040502050405020303" pitchFamily="18" charset="0"/>
              </a:defRPr>
            </a:lvl8pPr>
            <a:lvl9pPr marL="1828800" algn="ctr" rtl="0" eaLnBrk="1" fontAlgn="base" hangingPunct="1">
              <a:spcBef>
                <a:spcPct val="0"/>
              </a:spcBef>
              <a:spcAft>
                <a:spcPct val="0"/>
              </a:spcAft>
              <a:defRPr sz="4400">
                <a:solidFill>
                  <a:schemeClr val="tx1"/>
                </a:solidFill>
                <a:latin typeface="Georgia" panose="02040502050405020303" pitchFamily="18" charset="0"/>
              </a:defRPr>
            </a:lvl9pPr>
          </a:lstStyle>
          <a:p>
            <a:r>
              <a:rPr lang="en-US" b="1" dirty="0"/>
              <a:t>Prekindergarten Programs</a:t>
            </a:r>
          </a:p>
        </p:txBody>
      </p:sp>
      <p:pic>
        <p:nvPicPr>
          <p:cNvPr id="3" name="Picture 2"/>
          <p:cNvPicPr>
            <a:picLocks noChangeAspect="1"/>
          </p:cNvPicPr>
          <p:nvPr/>
        </p:nvPicPr>
        <p:blipFill>
          <a:blip r:embed="rId3"/>
          <a:stretch>
            <a:fillRect/>
          </a:stretch>
        </p:blipFill>
        <p:spPr>
          <a:xfrm>
            <a:off x="751175" y="1584098"/>
            <a:ext cx="8386715" cy="3983315"/>
          </a:xfrm>
          <a:prstGeom prst="rect">
            <a:avLst/>
          </a:prstGeom>
        </p:spPr>
      </p:pic>
    </p:spTree>
    <p:extLst>
      <p:ext uri="{BB962C8B-B14F-4D97-AF65-F5344CB8AC3E}">
        <p14:creationId xmlns:p14="http://schemas.microsoft.com/office/powerpoint/2010/main" val="735646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p:txBody>
          <a:bodyPr/>
          <a:lstStyle/>
          <a:p>
            <a:pPr eaLnBrk="1" hangingPunct="1">
              <a:defRPr/>
            </a:pPr>
            <a:r>
              <a:rPr lang="en-US" altLang="en-US" b="1" dirty="0">
                <a:solidFill>
                  <a:schemeClr val="tx1"/>
                </a:solidFill>
              </a:rPr>
              <a:t>Next Steps </a:t>
            </a:r>
          </a:p>
        </p:txBody>
      </p:sp>
      <p:sp>
        <p:nvSpPr>
          <p:cNvPr id="77827" name="Rectangle 3"/>
          <p:cNvSpPr>
            <a:spLocks noGrp="1" noChangeArrowheads="1"/>
          </p:cNvSpPr>
          <p:nvPr>
            <p:ph type="body" idx="1"/>
          </p:nvPr>
        </p:nvSpPr>
        <p:spPr>
          <a:xfrm>
            <a:off x="253999" y="1477521"/>
            <a:ext cx="11401777" cy="4525963"/>
          </a:xfrm>
        </p:spPr>
        <p:txBody>
          <a:bodyPr/>
          <a:lstStyle/>
          <a:p>
            <a:pPr eaLnBrk="1" hangingPunct="1">
              <a:lnSpc>
                <a:spcPct val="90000"/>
              </a:lnSpc>
              <a:defRPr/>
            </a:pPr>
            <a:r>
              <a:rPr lang="en-US" altLang="en-US" sz="3000" dirty="0">
                <a:solidFill>
                  <a:schemeClr val="tx1"/>
                </a:solidFill>
              </a:rPr>
              <a:t>Schoolwide Plans (SWP) and Targeted Assistance Plans (TAP) are good for three consecutive years following last approval by the LEA  </a:t>
            </a:r>
          </a:p>
          <a:p>
            <a:pPr eaLnBrk="1" hangingPunct="1">
              <a:lnSpc>
                <a:spcPct val="90000"/>
              </a:lnSpc>
              <a:defRPr/>
            </a:pPr>
            <a:r>
              <a:rPr lang="en-US" altLang="en-US" sz="3000" dirty="0">
                <a:solidFill>
                  <a:schemeClr val="tx1"/>
                </a:solidFill>
              </a:rPr>
              <a:t>SWP and TAP evaluation will coincide with full on-site monitoring visit </a:t>
            </a:r>
          </a:p>
          <a:p>
            <a:pPr eaLnBrk="1" hangingPunct="1">
              <a:lnSpc>
                <a:spcPct val="90000"/>
              </a:lnSpc>
              <a:defRPr/>
            </a:pPr>
            <a:r>
              <a:rPr lang="en-US" altLang="en-US" sz="3000" b="1" dirty="0">
                <a:solidFill>
                  <a:schemeClr val="tx1"/>
                </a:solidFill>
              </a:rPr>
              <a:t>Approval deadline for SWP/TAP is </a:t>
            </a:r>
            <a:r>
              <a:rPr lang="en-US" altLang="en-US" sz="3000" b="1" strike="sngStrike" dirty="0">
                <a:solidFill>
                  <a:schemeClr val="tx1"/>
                </a:solidFill>
              </a:rPr>
              <a:t>September 1, 2016 </a:t>
            </a:r>
            <a:r>
              <a:rPr lang="en-US" altLang="en-US" sz="3600" b="1">
                <a:solidFill>
                  <a:srgbClr val="FF0000"/>
                </a:solidFill>
              </a:rPr>
              <a:t>October 7, </a:t>
            </a:r>
            <a:r>
              <a:rPr lang="en-US" altLang="en-US" sz="3600" b="1" dirty="0">
                <a:solidFill>
                  <a:srgbClr val="FF0000"/>
                </a:solidFill>
              </a:rPr>
              <a:t>2016 </a:t>
            </a:r>
            <a:r>
              <a:rPr lang="en-US" altLang="en-US" sz="3000" b="1" dirty="0">
                <a:solidFill>
                  <a:schemeClr val="tx1"/>
                </a:solidFill>
              </a:rPr>
              <a:t>for FY17 plans</a:t>
            </a:r>
          </a:p>
          <a:p>
            <a:pPr eaLnBrk="1" hangingPunct="1">
              <a:lnSpc>
                <a:spcPct val="90000"/>
              </a:lnSpc>
              <a:defRPr/>
            </a:pPr>
            <a:r>
              <a:rPr lang="en-US" altLang="en-US" sz="3000" dirty="0">
                <a:solidFill>
                  <a:schemeClr val="tx1"/>
                </a:solidFill>
              </a:rPr>
              <a:t>Districts should continue to implement and revise plans according to Section 1114 (b)((2)(B)(iii) and Section 1115 (c)(2)(B) until further instructions are received. </a:t>
            </a:r>
          </a:p>
        </p:txBody>
      </p:sp>
      <p:sp>
        <p:nvSpPr>
          <p:cNvPr id="11"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9" name="Slide Number Placeholder 8"/>
          <p:cNvSpPr>
            <a:spLocks noGrp="1"/>
          </p:cNvSpPr>
          <p:nvPr>
            <p:ph type="sldNum" sz="quarter" idx="11"/>
          </p:nvPr>
        </p:nvSpPr>
        <p:spPr/>
        <p:txBody>
          <a:bodyPr/>
          <a:lstStyle/>
          <a:p>
            <a:fld id="{DA6A87ED-13C7-44AD-A6FB-DFEB0E3BFCDE}" type="slidenum">
              <a:rPr lang="en-US" smtClean="0"/>
              <a:t>55</a:t>
            </a:fld>
            <a:endParaRPr lang="en-US" dirty="0"/>
          </a:p>
        </p:txBody>
      </p:sp>
      <p:sp>
        <p:nvSpPr>
          <p:cNvPr id="14"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spTree>
    <p:extLst>
      <p:ext uri="{BB962C8B-B14F-4D97-AF65-F5344CB8AC3E}">
        <p14:creationId xmlns:p14="http://schemas.microsoft.com/office/powerpoint/2010/main" val="6586036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diamond(in)">
                                      <p:cBhvr>
                                        <p:cTn id="7" dur="2000"/>
                                        <p:tgtEl>
                                          <p:spTgt spid="778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7827">
                                            <p:txEl>
                                              <p:pRg st="0" end="0"/>
                                            </p:txEl>
                                          </p:spTgt>
                                        </p:tgtEl>
                                        <p:attrNameLst>
                                          <p:attrName>style.visibility</p:attrName>
                                        </p:attrNameLst>
                                      </p:cBhvr>
                                      <p:to>
                                        <p:strVal val="visible"/>
                                      </p:to>
                                    </p:set>
                                    <p:animEffect transition="in" filter="blinds(horizontal)">
                                      <p:cBhvr>
                                        <p:cTn id="12" dur="2000"/>
                                        <p:tgtEl>
                                          <p:spTgt spid="77827">
                                            <p:txEl>
                                              <p:pRg st="0" end="0"/>
                                            </p:txEl>
                                          </p:spTgt>
                                        </p:tgtEl>
                                      </p:cBhvr>
                                    </p:animEffect>
                                  </p:childTnLst>
                                </p:cTn>
                              </p:par>
                            </p:childTnLst>
                          </p:cTn>
                        </p:par>
                        <p:par>
                          <p:cTn id="13" fill="hold" nodeType="afterGroup">
                            <p:stCondLst>
                              <p:cond delay="2000"/>
                            </p:stCondLst>
                            <p:childTnLst>
                              <p:par>
                                <p:cTn id="14" presetID="4" presetClass="entr" presetSubtype="16" fill="hold" nodeType="afterEffect">
                                  <p:stCondLst>
                                    <p:cond delay="0"/>
                                  </p:stCondLst>
                                  <p:childTnLst>
                                    <p:set>
                                      <p:cBhvr>
                                        <p:cTn id="15" dur="1" fill="hold">
                                          <p:stCondLst>
                                            <p:cond delay="0"/>
                                          </p:stCondLst>
                                        </p:cTn>
                                        <p:tgtEl>
                                          <p:spTgt spid="77827">
                                            <p:txEl>
                                              <p:pRg st="1" end="1"/>
                                            </p:txEl>
                                          </p:spTgt>
                                        </p:tgtEl>
                                        <p:attrNameLst>
                                          <p:attrName>style.visibility</p:attrName>
                                        </p:attrNameLst>
                                      </p:cBhvr>
                                      <p:to>
                                        <p:strVal val="visible"/>
                                      </p:to>
                                    </p:set>
                                    <p:animEffect transition="in" filter="box(in)">
                                      <p:cBhvr>
                                        <p:cTn id="16" dur="2000"/>
                                        <p:tgtEl>
                                          <p:spTgt spid="77827">
                                            <p:txEl>
                                              <p:pRg st="1" end="1"/>
                                            </p:txEl>
                                          </p:spTgt>
                                        </p:tgtEl>
                                      </p:cBhvr>
                                    </p:animEffect>
                                  </p:childTnLst>
                                </p:cTn>
                              </p:par>
                            </p:childTnLst>
                          </p:cTn>
                        </p:par>
                        <p:par>
                          <p:cTn id="17" fill="hold" nodeType="afterGroup">
                            <p:stCondLst>
                              <p:cond delay="4000"/>
                            </p:stCondLst>
                            <p:childTnLst>
                              <p:par>
                                <p:cTn id="18" presetID="8" presetClass="entr" presetSubtype="16" fill="hold" nodeType="afterEffect">
                                  <p:stCondLst>
                                    <p:cond delay="0"/>
                                  </p:stCondLst>
                                  <p:childTnLst>
                                    <p:set>
                                      <p:cBhvr>
                                        <p:cTn id="19" dur="1" fill="hold">
                                          <p:stCondLst>
                                            <p:cond delay="0"/>
                                          </p:stCondLst>
                                        </p:cTn>
                                        <p:tgtEl>
                                          <p:spTgt spid="77827">
                                            <p:txEl>
                                              <p:pRg st="2" end="2"/>
                                            </p:txEl>
                                          </p:spTgt>
                                        </p:tgtEl>
                                        <p:attrNameLst>
                                          <p:attrName>style.visibility</p:attrName>
                                        </p:attrNameLst>
                                      </p:cBhvr>
                                      <p:to>
                                        <p:strVal val="visible"/>
                                      </p:to>
                                    </p:set>
                                    <p:animEffect transition="in" filter="diamond(in)">
                                      <p:cBhvr>
                                        <p:cTn id="20" dur="2000"/>
                                        <p:tgtEl>
                                          <p:spTgt spid="77827">
                                            <p:txEl>
                                              <p:pRg st="2" end="2"/>
                                            </p:txEl>
                                          </p:spTgt>
                                        </p:tgtEl>
                                      </p:cBhvr>
                                    </p:animEffect>
                                  </p:childTnLst>
                                </p:cTn>
                              </p:par>
                            </p:childTnLst>
                          </p:cTn>
                        </p:par>
                        <p:par>
                          <p:cTn id="21" fill="hold" nodeType="afterGroup">
                            <p:stCondLst>
                              <p:cond delay="6000"/>
                            </p:stCondLst>
                            <p:childTnLst>
                              <p:par>
                                <p:cTn id="22" presetID="3" presetClass="entr" presetSubtype="10" fill="hold" nodeType="afterEffect">
                                  <p:stCondLst>
                                    <p:cond delay="0"/>
                                  </p:stCondLst>
                                  <p:childTnLst>
                                    <p:set>
                                      <p:cBhvr>
                                        <p:cTn id="23" dur="1" fill="hold">
                                          <p:stCondLst>
                                            <p:cond delay="0"/>
                                          </p:stCondLst>
                                        </p:cTn>
                                        <p:tgtEl>
                                          <p:spTgt spid="77827">
                                            <p:txEl>
                                              <p:pRg st="3" end="3"/>
                                            </p:txEl>
                                          </p:spTgt>
                                        </p:tgtEl>
                                        <p:attrNameLst>
                                          <p:attrName>style.visibility</p:attrName>
                                        </p:attrNameLst>
                                      </p:cBhvr>
                                      <p:to>
                                        <p:strVal val="visible"/>
                                      </p:to>
                                    </p:set>
                                    <p:animEffect transition="in" filter="blinds(horizontal)">
                                      <p:cBhvr>
                                        <p:cTn id="24" dur="2000"/>
                                        <p:tgtEl>
                                          <p:spTgt spid="778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3999" y="1535289"/>
            <a:ext cx="11441151" cy="4799542"/>
          </a:xfrm>
        </p:spPr>
        <p:txBody>
          <a:bodyPr/>
          <a:lstStyle/>
          <a:p>
            <a:pPr marL="0" indent="0">
              <a:buNone/>
            </a:pPr>
            <a:r>
              <a:rPr lang="en-US" sz="2800" b="1" dirty="0">
                <a:latin typeface="+mn-lt"/>
              </a:rPr>
              <a:t>Schoolwide Planning Process Series</a:t>
            </a:r>
          </a:p>
          <a:p>
            <a:pPr marL="0" indent="0">
              <a:buNone/>
            </a:pPr>
            <a:endParaRPr lang="en-US" sz="2800" dirty="0">
              <a:latin typeface="+mn-lt"/>
            </a:endParaRPr>
          </a:p>
          <a:p>
            <a:pPr lvl="1">
              <a:buFont typeface="Georgia" panose="02040502050405020303" pitchFamily="18" charset="0"/>
              <a:buChar char="−"/>
            </a:pPr>
            <a:r>
              <a:rPr lang="en-US" sz="2600" dirty="0">
                <a:latin typeface="+mn-lt"/>
              </a:rPr>
              <a:t> </a:t>
            </a:r>
            <a:r>
              <a:rPr lang="en-US" sz="2600" b="1" dirty="0">
                <a:latin typeface="+mn-lt"/>
              </a:rPr>
              <a:t>#1- Introduction to Schoolwide Planning- </a:t>
            </a:r>
            <a:r>
              <a:rPr lang="en-US" sz="2600" dirty="0">
                <a:solidFill>
                  <a:srgbClr val="FF0000"/>
                </a:solidFill>
                <a:latin typeface="+mn-lt"/>
              </a:rPr>
              <a:t>September 7, 2016</a:t>
            </a:r>
          </a:p>
          <a:p>
            <a:pPr lvl="1">
              <a:buFont typeface="Georgia" panose="02040502050405020303" pitchFamily="18" charset="0"/>
              <a:buChar char="−"/>
            </a:pPr>
            <a:r>
              <a:rPr lang="en-US" sz="2600" b="1" dirty="0">
                <a:latin typeface="Georgia" panose="02040502050405020303"/>
              </a:rPr>
              <a:t>#2- Required Schoolwide Components- </a:t>
            </a:r>
            <a:r>
              <a:rPr lang="en-US" sz="2600" dirty="0">
                <a:solidFill>
                  <a:srgbClr val="FF0000"/>
                </a:solidFill>
                <a:latin typeface="Georgia" panose="02040502050405020303"/>
              </a:rPr>
              <a:t>September 22, 2016</a:t>
            </a:r>
          </a:p>
          <a:p>
            <a:pPr lvl="1">
              <a:buFont typeface="Georgia" panose="02040502050405020303" pitchFamily="18" charset="0"/>
              <a:buChar char="−"/>
            </a:pPr>
            <a:r>
              <a:rPr lang="en-US" sz="2600" b="1" dirty="0">
                <a:latin typeface="+mn-lt"/>
              </a:rPr>
              <a:t>#3- Data Collection and Analysis- </a:t>
            </a:r>
            <a:r>
              <a:rPr lang="en-US" sz="2600" dirty="0">
                <a:solidFill>
                  <a:srgbClr val="FF0000"/>
                </a:solidFill>
                <a:latin typeface="+mn-lt"/>
              </a:rPr>
              <a:t>October 12, 2016</a:t>
            </a:r>
          </a:p>
          <a:p>
            <a:pPr lvl="1">
              <a:buFont typeface="Georgia" panose="02040502050405020303" pitchFamily="18" charset="0"/>
              <a:buChar char="−"/>
            </a:pPr>
            <a:r>
              <a:rPr lang="en-US" sz="2600" b="1" dirty="0">
                <a:latin typeface="+mn-lt"/>
              </a:rPr>
              <a:t>#4- Implementing Strategies and Activities- </a:t>
            </a:r>
            <a:r>
              <a:rPr lang="en-US" sz="2600" dirty="0">
                <a:solidFill>
                  <a:srgbClr val="FF0000"/>
                </a:solidFill>
                <a:latin typeface="+mn-lt"/>
              </a:rPr>
              <a:t>November 2, 2016</a:t>
            </a:r>
          </a:p>
          <a:p>
            <a:pPr lvl="1">
              <a:buFont typeface="Georgia" panose="02040502050405020303" pitchFamily="18" charset="0"/>
              <a:buChar char="−"/>
            </a:pPr>
            <a:r>
              <a:rPr lang="en-US" sz="2600" b="1" dirty="0">
                <a:latin typeface="+mn-lt"/>
              </a:rPr>
              <a:t>#5- Monitoring, Evaluating, and Revisions- </a:t>
            </a:r>
            <a:r>
              <a:rPr lang="en-US" sz="2600" dirty="0">
                <a:solidFill>
                  <a:srgbClr val="FF0000"/>
                </a:solidFill>
                <a:latin typeface="+mn-lt"/>
              </a:rPr>
              <a:t>November 16, 2016</a:t>
            </a:r>
          </a:p>
        </p:txBody>
      </p:sp>
      <p:sp>
        <p:nvSpPr>
          <p:cNvPr id="3" name="Content Placeholder 2"/>
          <p:cNvSpPr>
            <a:spLocks noGrp="1"/>
          </p:cNvSpPr>
          <p:nvPr>
            <p:ph idx="13"/>
          </p:nvPr>
        </p:nvSpPr>
        <p:spPr>
          <a:xfrm>
            <a:off x="4800600" y="228600"/>
            <a:ext cx="4876800" cy="762000"/>
          </a:xfrm>
        </p:spPr>
        <p:txBody>
          <a:bodyPr/>
          <a:lstStyle/>
          <a:p>
            <a:r>
              <a:rPr lang="en-US" dirty="0">
                <a:latin typeface="Georgia" panose="02040502050405020303" pitchFamily="18" charset="0"/>
              </a:rPr>
              <a:t>Upcoming Webinars </a:t>
            </a:r>
          </a:p>
        </p:txBody>
      </p:sp>
      <p:sp>
        <p:nvSpPr>
          <p:cNvPr id="14"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16" name="Slide Number Placeholder 15"/>
          <p:cNvSpPr>
            <a:spLocks noGrp="1"/>
          </p:cNvSpPr>
          <p:nvPr>
            <p:ph type="sldNum" sz="quarter" idx="16"/>
          </p:nvPr>
        </p:nvSpPr>
        <p:spPr/>
        <p:txBody>
          <a:bodyPr/>
          <a:lstStyle/>
          <a:p>
            <a:fld id="{DA6A87ED-13C7-44AD-A6FB-DFEB0E3BFCDE}" type="slidenum">
              <a:rPr lang="en-US" smtClean="0"/>
              <a:t>56</a:t>
            </a:fld>
            <a:endParaRPr lang="en-US" dirty="0"/>
          </a:p>
        </p:txBody>
      </p:sp>
      <p:sp>
        <p:nvSpPr>
          <p:cNvPr id="17"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spTree>
    <p:extLst>
      <p:ext uri="{BB962C8B-B14F-4D97-AF65-F5344CB8AC3E}">
        <p14:creationId xmlns:p14="http://schemas.microsoft.com/office/powerpoint/2010/main" val="131083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4"/>
          <p:cNvSpPr>
            <a:spLocks noGrp="1"/>
          </p:cNvSpPr>
          <p:nvPr>
            <p:ph idx="1"/>
          </p:nvPr>
        </p:nvSpPr>
        <p:spPr bwMode="auto">
          <a:xfrm>
            <a:off x="304800" y="1600201"/>
            <a:ext cx="11627556" cy="478931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None/>
              <a:defRPr/>
            </a:pPr>
            <a:r>
              <a:rPr lang="en-US" sz="2800" b="1" dirty="0">
                <a:solidFill>
                  <a:srgbClr val="003366"/>
                </a:solidFill>
                <a:latin typeface="Georgia" panose="02040502050405020303" pitchFamily="18" charset="0"/>
              </a:rPr>
              <a:t>Marcus E. Cheeks, Executive Director of Federal Programs</a:t>
            </a:r>
          </a:p>
          <a:p>
            <a:pPr marL="0" indent="0" algn="ctr">
              <a:buNone/>
              <a:defRPr/>
            </a:pPr>
            <a:r>
              <a:rPr lang="en-US" sz="2800" b="1" dirty="0">
                <a:solidFill>
                  <a:srgbClr val="060912"/>
                </a:solidFill>
                <a:latin typeface="Georgia" panose="02040502050405020303" pitchFamily="18" charset="0"/>
                <a:hlinkClick r:id="rId3"/>
              </a:rPr>
              <a:t>mcheeks@mdek12.org</a:t>
            </a:r>
            <a:endParaRPr lang="en-US" sz="2800" b="1" dirty="0">
              <a:solidFill>
                <a:srgbClr val="060912"/>
              </a:solidFill>
              <a:latin typeface="Georgia" panose="02040502050405020303" pitchFamily="18" charset="0"/>
            </a:endParaRPr>
          </a:p>
          <a:p>
            <a:pPr marL="0" indent="0" algn="ctr">
              <a:buNone/>
              <a:defRPr/>
            </a:pPr>
            <a:endParaRPr lang="en-US" sz="2800" b="1" dirty="0">
              <a:solidFill>
                <a:srgbClr val="060912"/>
              </a:solidFill>
              <a:latin typeface="Georgia" panose="02040502050405020303" pitchFamily="18" charset="0"/>
            </a:endParaRPr>
          </a:p>
          <a:p>
            <a:pPr marL="0" indent="0" algn="ctr">
              <a:buNone/>
              <a:defRPr/>
            </a:pPr>
            <a:endParaRPr lang="en-US" sz="2800" b="1" dirty="0">
              <a:solidFill>
                <a:srgbClr val="060912"/>
              </a:solidFill>
              <a:latin typeface="Georgia" panose="02040502050405020303" pitchFamily="18" charset="0"/>
            </a:endParaRPr>
          </a:p>
          <a:p>
            <a:pPr marL="0" indent="0" algn="ctr">
              <a:buNone/>
              <a:defRPr/>
            </a:pPr>
            <a:r>
              <a:rPr lang="en-US" sz="2400" b="1" dirty="0">
                <a:solidFill>
                  <a:srgbClr val="003366"/>
                </a:solidFill>
                <a:latin typeface="Georgia" panose="02040502050405020303" pitchFamily="18" charset="0"/>
              </a:rPr>
              <a:t>Brendsha A. Roby, Title I Director</a:t>
            </a:r>
          </a:p>
          <a:p>
            <a:pPr marL="0" indent="0" algn="ctr">
              <a:buNone/>
              <a:defRPr/>
            </a:pPr>
            <a:r>
              <a:rPr lang="en-US" sz="2400" b="1" dirty="0">
                <a:solidFill>
                  <a:srgbClr val="060912"/>
                </a:solidFill>
                <a:latin typeface="Georgia" panose="02040502050405020303" pitchFamily="18" charset="0"/>
                <a:hlinkClick r:id="rId4"/>
              </a:rPr>
              <a:t>BrRoby@mdek12.org</a:t>
            </a:r>
            <a:r>
              <a:rPr lang="en-US" sz="2400" b="1" dirty="0">
                <a:solidFill>
                  <a:srgbClr val="060912"/>
                </a:solidFill>
                <a:latin typeface="Georgia" panose="02040502050405020303" pitchFamily="18" charset="0"/>
              </a:rPr>
              <a:t> </a:t>
            </a:r>
          </a:p>
          <a:p>
            <a:pPr marL="0" indent="0" algn="ctr">
              <a:buNone/>
              <a:defRPr/>
            </a:pPr>
            <a:endParaRPr lang="en-US" sz="2400" b="1" dirty="0">
              <a:solidFill>
                <a:srgbClr val="060912"/>
              </a:solidFill>
              <a:latin typeface="Georgia" panose="02040502050405020303" pitchFamily="18" charset="0"/>
            </a:endParaRPr>
          </a:p>
          <a:p>
            <a:pPr marL="0" indent="0" algn="ctr">
              <a:buNone/>
              <a:defRPr/>
            </a:pPr>
            <a:endParaRPr lang="en-US" sz="2400" b="1" dirty="0">
              <a:solidFill>
                <a:srgbClr val="060912"/>
              </a:solidFill>
              <a:latin typeface="Georgia" panose="02040502050405020303" pitchFamily="18" charset="0"/>
            </a:endParaRPr>
          </a:p>
          <a:p>
            <a:pPr marL="0" indent="0" algn="ctr">
              <a:buNone/>
              <a:defRPr/>
            </a:pPr>
            <a:r>
              <a:rPr lang="en-US" sz="2400" b="1" dirty="0">
                <a:solidFill>
                  <a:srgbClr val="003366"/>
                </a:solidFill>
                <a:latin typeface="Georgia" panose="02040502050405020303" pitchFamily="18" charset="0"/>
              </a:rPr>
              <a:t>Questions:</a:t>
            </a:r>
            <a:r>
              <a:rPr lang="en-US" sz="2400" b="1" dirty="0">
                <a:solidFill>
                  <a:srgbClr val="060912"/>
                </a:solidFill>
                <a:latin typeface="Georgia" panose="02040502050405020303" pitchFamily="18" charset="0"/>
              </a:rPr>
              <a:t>  </a:t>
            </a:r>
            <a:r>
              <a:rPr lang="en-US" sz="2400" b="1" dirty="0">
                <a:solidFill>
                  <a:srgbClr val="060912"/>
                </a:solidFill>
                <a:latin typeface="Georgia" panose="02040502050405020303" pitchFamily="18" charset="0"/>
                <a:hlinkClick r:id="rId5"/>
              </a:rPr>
              <a:t>federalprograms2@mdek12.org</a:t>
            </a:r>
            <a:endParaRPr lang="en-US" sz="2400" b="1" dirty="0">
              <a:solidFill>
                <a:srgbClr val="060912"/>
              </a:solidFill>
              <a:latin typeface="Georgia" panose="02040502050405020303" pitchFamily="18" charset="0"/>
            </a:endParaRPr>
          </a:p>
          <a:p>
            <a:pPr marL="0" indent="0" algn="ctr">
              <a:buNone/>
              <a:defRPr/>
            </a:pPr>
            <a:r>
              <a:rPr lang="en-US" sz="2400" b="1" dirty="0">
                <a:solidFill>
                  <a:srgbClr val="060912"/>
                </a:solidFill>
                <a:latin typeface="Georgia" panose="02040502050405020303" pitchFamily="18" charset="0"/>
              </a:rPr>
              <a:t> </a:t>
            </a:r>
            <a:r>
              <a:rPr lang="fr-FR" sz="2400" b="1" dirty="0">
                <a:solidFill>
                  <a:srgbClr val="003366"/>
                </a:solidFill>
                <a:latin typeface="Georgia" panose="02040502050405020303" pitchFamily="18" charset="0"/>
              </a:rPr>
              <a:t>Office Phone: (601) 359-3499</a:t>
            </a:r>
          </a:p>
          <a:p>
            <a:pPr>
              <a:defRPr/>
            </a:pPr>
            <a:endParaRPr lang="en-US" altLang="en-US" dirty="0"/>
          </a:p>
        </p:txBody>
      </p:sp>
      <p:pic>
        <p:nvPicPr>
          <p:cNvPr id="21511"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16755" y="2594680"/>
            <a:ext cx="154305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10"/>
          <p:cNvSpPr>
            <a:spLocks noGrp="1"/>
          </p:cNvSpPr>
          <p:nvPr>
            <p:ph type="sldNum" sz="quarter" idx="16"/>
          </p:nvPr>
        </p:nvSpPr>
        <p:spPr/>
        <p:txBody>
          <a:bodyPr/>
          <a:lstStyle/>
          <a:p>
            <a:pPr>
              <a:defRPr/>
            </a:pPr>
            <a:fld id="{401F9D1E-B3A3-4313-A130-75501FFE761F}" type="slidenum">
              <a:rPr lang="en-US" altLang="en-US" smtClean="0"/>
              <a:pPr>
                <a:defRPr/>
              </a:pPr>
              <a:t>57</a:t>
            </a:fld>
            <a:endParaRPr lang="en-US" altLang="en-US" dirty="0"/>
          </a:p>
        </p:txBody>
      </p:sp>
    </p:spTree>
    <p:extLst>
      <p:ext uri="{BB962C8B-B14F-4D97-AF65-F5344CB8AC3E}">
        <p14:creationId xmlns:p14="http://schemas.microsoft.com/office/powerpoint/2010/main" val="4261611972"/>
      </p:ext>
    </p:extLst>
  </p:cSld>
  <p:clrMapOvr>
    <a:masterClrMapping/>
  </p:clrMapOvr>
  <mc:AlternateContent xmlns:mc="http://schemas.openxmlformats.org/markup-compatibility/2006" xmlns:p14="http://schemas.microsoft.com/office/powerpoint/2010/main">
    <mc:Choice Requires="p14">
      <p:transition p14:dur="10" advTm="105000"/>
    </mc:Choice>
    <mc:Fallback xmlns="">
      <p:transition advTm="10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400" dirty="0">
                <a:solidFill>
                  <a:schemeClr val="tx1"/>
                </a:solidFill>
              </a:rPr>
              <a:t>The purpose of this session is to provide participants with a deeper understanding of developing Schoolwide Plans and Targeted Assistance Plans.</a:t>
            </a:r>
          </a:p>
          <a:p>
            <a:pPr marL="0" indent="0">
              <a:buNone/>
            </a:pPr>
            <a:r>
              <a:rPr lang="en-US" sz="2400" b="1" dirty="0">
                <a:solidFill>
                  <a:schemeClr val="tx1"/>
                </a:solidFill>
              </a:rPr>
              <a:t>Expected Outcomes:</a:t>
            </a:r>
          </a:p>
          <a:p>
            <a:pPr lvl="1"/>
            <a:r>
              <a:rPr lang="en-US" sz="2400" dirty="0">
                <a:solidFill>
                  <a:schemeClr val="tx1"/>
                </a:solidFill>
              </a:rPr>
              <a:t>Review new ESSA guidance relating to Schoolwide Plan and Targeted Assistance Plans</a:t>
            </a:r>
          </a:p>
          <a:p>
            <a:pPr lvl="1"/>
            <a:r>
              <a:rPr lang="en-US" sz="2400" dirty="0">
                <a:solidFill>
                  <a:schemeClr val="tx1"/>
                </a:solidFill>
              </a:rPr>
              <a:t>A better understanding of  Schoolwide Programs</a:t>
            </a:r>
          </a:p>
          <a:p>
            <a:pPr lvl="1"/>
            <a:r>
              <a:rPr lang="en-US" sz="2400" dirty="0">
                <a:solidFill>
                  <a:schemeClr val="tx1"/>
                </a:solidFill>
              </a:rPr>
              <a:t>A clearer understanding of the role of the district (LEA) plan and the school level plan</a:t>
            </a:r>
          </a:p>
          <a:p>
            <a:pPr lvl="1"/>
            <a:r>
              <a:rPr lang="en-US" sz="2400" dirty="0">
                <a:solidFill>
                  <a:schemeClr val="tx1"/>
                </a:solidFill>
              </a:rPr>
              <a:t>Deeper and more concrete understanding of why the information must be captured in MCAPS </a:t>
            </a:r>
          </a:p>
        </p:txBody>
      </p:sp>
      <p:sp>
        <p:nvSpPr>
          <p:cNvPr id="3" name="Title 2"/>
          <p:cNvSpPr>
            <a:spLocks noGrp="1"/>
          </p:cNvSpPr>
          <p:nvPr>
            <p:ph type="title"/>
          </p:nvPr>
        </p:nvSpPr>
        <p:spPr/>
        <p:txBody>
          <a:bodyPr/>
          <a:lstStyle/>
          <a:p>
            <a:r>
              <a:rPr lang="en-US" b="1" dirty="0">
                <a:solidFill>
                  <a:schemeClr val="tx1"/>
                </a:solidFill>
              </a:rPr>
              <a:t>Session Overview </a:t>
            </a:r>
          </a:p>
        </p:txBody>
      </p:sp>
      <p:sp>
        <p:nvSpPr>
          <p:cNvPr id="6" name="Rectangle 5"/>
          <p:cNvSpPr>
            <a:spLocks noChangeArrowheads="1"/>
          </p:cNvSpPr>
          <p:nvPr/>
        </p:nvSpPr>
        <p:spPr bwMode="auto">
          <a:xfrm flipV="1">
            <a:off x="609600" y="1467167"/>
            <a:ext cx="11065565" cy="45719"/>
          </a:xfrm>
          <a:prstGeom prst="rect">
            <a:avLst/>
          </a:prstGeom>
          <a:gradFill rotWithShape="0">
            <a:gsLst>
              <a:gs pos="0">
                <a:srgbClr val="4F81BD"/>
              </a:gs>
              <a:gs pos="100000">
                <a:srgbClr val="2C4C74"/>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solidFill>
                <a:prstClr val="black"/>
              </a:solidFill>
            </a:endParaRPr>
          </a:p>
        </p:txBody>
      </p:sp>
      <p:sp>
        <p:nvSpPr>
          <p:cNvPr id="12"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14" name="Slide Number Placeholder 13"/>
          <p:cNvSpPr>
            <a:spLocks noGrp="1"/>
          </p:cNvSpPr>
          <p:nvPr>
            <p:ph type="sldNum" sz="quarter" idx="11"/>
          </p:nvPr>
        </p:nvSpPr>
        <p:spPr/>
        <p:txBody>
          <a:bodyPr/>
          <a:lstStyle/>
          <a:p>
            <a:fld id="{DA6A87ED-13C7-44AD-A6FB-DFEB0E3BFCDE}" type="slidenum">
              <a:rPr lang="en-US" smtClean="0"/>
              <a:t>6</a:t>
            </a:fld>
            <a:endParaRPr lang="en-US" dirty="0"/>
          </a:p>
        </p:txBody>
      </p:sp>
      <p:sp>
        <p:nvSpPr>
          <p:cNvPr id="15"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spTree>
    <p:extLst>
      <p:ext uri="{BB962C8B-B14F-4D97-AF65-F5344CB8AC3E}">
        <p14:creationId xmlns:p14="http://schemas.microsoft.com/office/powerpoint/2010/main" val="1106346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dirty="0">
                <a:solidFill>
                  <a:schemeClr val="tx1"/>
                </a:solidFill>
              </a:rPr>
              <a:t>Signed into law on December 10, 2015, by President Obama</a:t>
            </a:r>
          </a:p>
          <a:p>
            <a:r>
              <a:rPr lang="en-US" sz="2800" dirty="0">
                <a:solidFill>
                  <a:schemeClr val="tx1"/>
                </a:solidFill>
              </a:rPr>
              <a:t>Reauthorizes (ESEA) Elementary Secondary Education Act of 1965</a:t>
            </a:r>
          </a:p>
          <a:p>
            <a:r>
              <a:rPr lang="en-US" sz="2800" dirty="0">
                <a:solidFill>
                  <a:schemeClr val="tx1"/>
                </a:solidFill>
              </a:rPr>
              <a:t>Terminates ESEA Waivers as of August 1, 2016</a:t>
            </a:r>
          </a:p>
          <a:p>
            <a:r>
              <a:rPr lang="en-US" sz="2800" dirty="0">
                <a:solidFill>
                  <a:schemeClr val="tx1"/>
                </a:solidFill>
              </a:rPr>
              <a:t>Next steps </a:t>
            </a:r>
          </a:p>
          <a:p>
            <a:pPr lvl="1"/>
            <a:r>
              <a:rPr lang="en-US" sz="2400" dirty="0">
                <a:solidFill>
                  <a:schemeClr val="tx1"/>
                </a:solidFill>
              </a:rPr>
              <a:t>USDE must draft and release regulations </a:t>
            </a:r>
          </a:p>
          <a:p>
            <a:pPr lvl="1"/>
            <a:r>
              <a:rPr lang="en-US" sz="2400" dirty="0">
                <a:solidFill>
                  <a:schemeClr val="tx1"/>
                </a:solidFill>
              </a:rPr>
              <a:t>Release of final regulations, potentially, early to late Fall 2016</a:t>
            </a:r>
          </a:p>
          <a:p>
            <a:r>
              <a:rPr lang="en-US" sz="2800" dirty="0">
                <a:solidFill>
                  <a:schemeClr val="tx1"/>
                </a:solidFill>
              </a:rPr>
              <a:t>MDE Executive leadership and staff currently reviewing new law</a:t>
            </a:r>
          </a:p>
        </p:txBody>
      </p:sp>
      <p:sp>
        <p:nvSpPr>
          <p:cNvPr id="3" name="Title 2"/>
          <p:cNvSpPr>
            <a:spLocks noGrp="1"/>
          </p:cNvSpPr>
          <p:nvPr>
            <p:ph type="title"/>
          </p:nvPr>
        </p:nvSpPr>
        <p:spPr/>
        <p:txBody>
          <a:bodyPr/>
          <a:lstStyle/>
          <a:p>
            <a:r>
              <a:rPr lang="en-US" b="1" dirty="0">
                <a:solidFill>
                  <a:schemeClr val="tx1"/>
                </a:solidFill>
              </a:rPr>
              <a:t>Every Student Succeeds Act (ESSA)</a:t>
            </a:r>
          </a:p>
        </p:txBody>
      </p:sp>
      <p:sp>
        <p:nvSpPr>
          <p:cNvPr id="5" name="Date Placeholder 3"/>
          <p:cNvSpPr txBox="1">
            <a:spLocks/>
          </p:cNvSpPr>
          <p:nvPr/>
        </p:nvSpPr>
        <p:spPr>
          <a:xfrm>
            <a:off x="254000" y="6266569"/>
            <a:ext cx="2387600"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sz="1100" dirty="0">
                <a:latin typeface="+mn-lt"/>
              </a:rPr>
              <a:t>August 2016 Principals, School and District Level</a:t>
            </a:r>
          </a:p>
        </p:txBody>
      </p:sp>
      <p:sp>
        <p:nvSpPr>
          <p:cNvPr id="8"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sp>
        <p:nvSpPr>
          <p:cNvPr id="9" name="Slide Number Placeholder 8"/>
          <p:cNvSpPr>
            <a:spLocks noGrp="1"/>
          </p:cNvSpPr>
          <p:nvPr>
            <p:ph type="sldNum" sz="quarter" idx="11"/>
          </p:nvPr>
        </p:nvSpPr>
        <p:spPr/>
        <p:txBody>
          <a:bodyPr/>
          <a:lstStyle/>
          <a:p>
            <a:fld id="{DA6A87ED-13C7-44AD-A6FB-DFEB0E3BFCDE}" type="slidenum">
              <a:rPr lang="en-US" smtClean="0"/>
              <a:t>7</a:t>
            </a:fld>
            <a:endParaRPr lang="en-US" dirty="0"/>
          </a:p>
        </p:txBody>
      </p:sp>
    </p:spTree>
    <p:extLst>
      <p:ext uri="{BB962C8B-B14F-4D97-AF65-F5344CB8AC3E}">
        <p14:creationId xmlns:p14="http://schemas.microsoft.com/office/powerpoint/2010/main" val="1755999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solidFill>
                  <a:schemeClr val="tx1"/>
                </a:solidFill>
              </a:rPr>
              <a:t>MDE established agency-wide discovery group </a:t>
            </a:r>
          </a:p>
          <a:p>
            <a:pPr lvl="1"/>
            <a:r>
              <a:rPr lang="en-US" dirty="0">
                <a:solidFill>
                  <a:schemeClr val="tx1"/>
                </a:solidFill>
              </a:rPr>
              <a:t>Regular meetings </a:t>
            </a:r>
          </a:p>
          <a:p>
            <a:pPr lvl="1"/>
            <a:r>
              <a:rPr lang="en-US" dirty="0">
                <a:solidFill>
                  <a:schemeClr val="tx1"/>
                </a:solidFill>
              </a:rPr>
              <a:t>Highlight areas of concern and key leverage points </a:t>
            </a:r>
          </a:p>
          <a:p>
            <a:pPr lvl="1"/>
            <a:r>
              <a:rPr lang="en-US" dirty="0">
                <a:solidFill>
                  <a:schemeClr val="tx1"/>
                </a:solidFill>
              </a:rPr>
              <a:t>Assess current agency goals and policies to identify areas of alignment</a:t>
            </a:r>
          </a:p>
          <a:p>
            <a:r>
              <a:rPr lang="en-US" b="1" u="sng" dirty="0">
                <a:solidFill>
                  <a:schemeClr val="tx1"/>
                </a:solidFill>
              </a:rPr>
              <a:t>Continue</a:t>
            </a:r>
            <a:r>
              <a:rPr lang="en-US" dirty="0">
                <a:solidFill>
                  <a:schemeClr val="tx1"/>
                </a:solidFill>
              </a:rPr>
              <a:t> existing program and budgetary practices until further notice</a:t>
            </a:r>
          </a:p>
          <a:p>
            <a:r>
              <a:rPr lang="en-US" dirty="0">
                <a:solidFill>
                  <a:schemeClr val="tx1"/>
                </a:solidFill>
              </a:rPr>
              <a:t>MDE is</a:t>
            </a:r>
            <a:r>
              <a:rPr lang="en-US" b="1" dirty="0">
                <a:solidFill>
                  <a:schemeClr val="tx1"/>
                </a:solidFill>
              </a:rPr>
              <a:t> accepting </a:t>
            </a:r>
            <a:r>
              <a:rPr lang="en-US" dirty="0">
                <a:solidFill>
                  <a:schemeClr val="tx1"/>
                </a:solidFill>
              </a:rPr>
              <a:t>questions and comments via email at </a:t>
            </a:r>
            <a:r>
              <a:rPr lang="en-US" dirty="0">
                <a:solidFill>
                  <a:schemeClr val="tx1"/>
                </a:solidFill>
                <a:hlinkClick r:id="rId3"/>
              </a:rPr>
              <a:t>federalprograms2@mdek12.org</a:t>
            </a:r>
            <a:endParaRPr lang="en-US" b="1" u="sng" dirty="0">
              <a:solidFill>
                <a:schemeClr val="tx1"/>
              </a:solidFill>
            </a:endParaRPr>
          </a:p>
          <a:p>
            <a:endParaRPr lang="en-US" dirty="0">
              <a:solidFill>
                <a:schemeClr val="tx1"/>
              </a:solidFill>
            </a:endParaRPr>
          </a:p>
        </p:txBody>
      </p:sp>
      <p:sp>
        <p:nvSpPr>
          <p:cNvPr id="6" name="Slide Number Placeholder 5"/>
          <p:cNvSpPr>
            <a:spLocks noGrp="1"/>
          </p:cNvSpPr>
          <p:nvPr>
            <p:ph type="sldNum" sz="quarter" idx="16"/>
          </p:nvPr>
        </p:nvSpPr>
        <p:spPr/>
        <p:txBody>
          <a:bodyPr/>
          <a:lstStyle/>
          <a:p>
            <a:pPr>
              <a:defRPr/>
            </a:pPr>
            <a:fld id="{640E8B94-4999-45E0-99F3-CE64F0BCFACF}" type="slidenum">
              <a:rPr lang="en-US" altLang="en-US" b="0" kern="0">
                <a:solidFill>
                  <a:sysClr val="windowText" lastClr="000000"/>
                </a:solidFill>
                <a:latin typeface="Arial" panose="020B0604020202020204" pitchFamily="34" charset="0"/>
              </a:rPr>
              <a:pPr>
                <a:defRPr/>
              </a:pPr>
              <a:t>8</a:t>
            </a:fld>
            <a:endParaRPr lang="en-US" altLang="en-US" b="0" kern="0" dirty="0">
              <a:solidFill>
                <a:sysClr val="windowText" lastClr="000000"/>
              </a:solidFill>
              <a:latin typeface="Arial" panose="020B0604020202020204" pitchFamily="34" charset="0"/>
            </a:endParaRPr>
          </a:p>
        </p:txBody>
      </p:sp>
      <p:sp>
        <p:nvSpPr>
          <p:cNvPr id="9" name="Title 8"/>
          <p:cNvSpPr>
            <a:spLocks noGrp="1"/>
          </p:cNvSpPr>
          <p:nvPr>
            <p:ph type="title" idx="4294967295"/>
          </p:nvPr>
        </p:nvSpPr>
        <p:spPr>
          <a:xfrm>
            <a:off x="1219200" y="0"/>
            <a:ext cx="10972800" cy="1143000"/>
          </a:xfrm>
        </p:spPr>
        <p:txBody>
          <a:bodyPr/>
          <a:lstStyle/>
          <a:p>
            <a:r>
              <a:rPr lang="en-US" b="1" dirty="0">
                <a:solidFill>
                  <a:schemeClr val="tx1"/>
                </a:solidFill>
              </a:rPr>
              <a:t>ESSA Updates</a:t>
            </a:r>
          </a:p>
        </p:txBody>
      </p:sp>
      <p:sp>
        <p:nvSpPr>
          <p:cNvPr id="16"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18"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spTree>
    <p:extLst>
      <p:ext uri="{BB962C8B-B14F-4D97-AF65-F5344CB8AC3E}">
        <p14:creationId xmlns:p14="http://schemas.microsoft.com/office/powerpoint/2010/main" val="4024023449"/>
      </p:ext>
    </p:extLst>
  </p:cSld>
  <p:clrMapOvr>
    <a:masterClrMapping/>
  </p:clrMapOvr>
  <mc:AlternateContent xmlns:mc="http://schemas.openxmlformats.org/markup-compatibility/2006" xmlns:p14="http://schemas.microsoft.com/office/powerpoint/2010/main">
    <mc:Choice Requires="p14">
      <p:transition p14:dur="10" advTm="105000"/>
    </mc:Choice>
    <mc:Fallback xmlns="">
      <p:transition advTm="10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solidFill>
                  <a:schemeClr val="tx1"/>
                </a:solidFill>
              </a:rPr>
              <a:t>Full text of the new law, Every Student Succeed Act (ESSA) is available at </a:t>
            </a:r>
            <a:r>
              <a:rPr lang="en-US" dirty="0">
                <a:solidFill>
                  <a:schemeClr val="tx1"/>
                </a:solidFill>
                <a:hlinkClick r:id="rId3"/>
              </a:rPr>
              <a:t>https://www.gpo.gov/fdsys/pkg/BILLS-114s1177enr/pdf/BILLS-114s1177enr.pdf</a:t>
            </a:r>
            <a:r>
              <a:rPr lang="en-US" dirty="0">
                <a:solidFill>
                  <a:schemeClr val="tx1"/>
                </a:solidFill>
              </a:rPr>
              <a:t> .</a:t>
            </a:r>
          </a:p>
          <a:p>
            <a:r>
              <a:rPr lang="en-US" dirty="0">
                <a:solidFill>
                  <a:schemeClr val="tx1"/>
                </a:solidFill>
              </a:rPr>
              <a:t>Proposed regulations posted for public comment on May 31, 2016.  Official responses may be sent to </a:t>
            </a:r>
            <a:r>
              <a:rPr lang="en-US" dirty="0">
                <a:solidFill>
                  <a:schemeClr val="tx1"/>
                </a:solidFill>
                <a:hlinkClick r:id="rId4"/>
              </a:rPr>
              <a:t>https://www.federalregister.gov/articles/2016/05/31/2016-12451/elementary-and-secondary-education-act-of-1965-as-amended-by-the-every-student-succeeds</a:t>
            </a:r>
            <a:r>
              <a:rPr lang="en-US" dirty="0">
                <a:solidFill>
                  <a:schemeClr val="tx1"/>
                </a:solidFill>
              </a:rPr>
              <a:t> by August 1, 2016.  </a:t>
            </a:r>
          </a:p>
        </p:txBody>
      </p:sp>
      <p:sp>
        <p:nvSpPr>
          <p:cNvPr id="6" name="Slide Number Placeholder 5"/>
          <p:cNvSpPr>
            <a:spLocks noGrp="1"/>
          </p:cNvSpPr>
          <p:nvPr>
            <p:ph type="sldNum" sz="quarter" idx="16"/>
          </p:nvPr>
        </p:nvSpPr>
        <p:spPr/>
        <p:txBody>
          <a:bodyPr/>
          <a:lstStyle/>
          <a:p>
            <a:pPr>
              <a:defRPr/>
            </a:pPr>
            <a:fld id="{640E8B94-4999-45E0-99F3-CE64F0BCFACF}" type="slidenum">
              <a:rPr lang="en-US" altLang="en-US" b="0" kern="0">
                <a:solidFill>
                  <a:sysClr val="windowText" lastClr="000000"/>
                </a:solidFill>
                <a:latin typeface="Arial" panose="020B0604020202020204" pitchFamily="34" charset="0"/>
              </a:rPr>
              <a:pPr>
                <a:defRPr/>
              </a:pPr>
              <a:t>9</a:t>
            </a:fld>
            <a:endParaRPr lang="en-US" altLang="en-US" b="0" kern="0" dirty="0">
              <a:solidFill>
                <a:sysClr val="windowText" lastClr="000000"/>
              </a:solidFill>
              <a:latin typeface="Arial" panose="020B0604020202020204" pitchFamily="34" charset="0"/>
            </a:endParaRPr>
          </a:p>
        </p:txBody>
      </p:sp>
      <p:sp>
        <p:nvSpPr>
          <p:cNvPr id="7" name="Title 6"/>
          <p:cNvSpPr>
            <a:spLocks noGrp="1"/>
          </p:cNvSpPr>
          <p:nvPr>
            <p:ph type="title" idx="4294967295"/>
          </p:nvPr>
        </p:nvSpPr>
        <p:spPr>
          <a:xfrm>
            <a:off x="986118" y="0"/>
            <a:ext cx="10972800" cy="1143000"/>
          </a:xfrm>
        </p:spPr>
        <p:txBody>
          <a:bodyPr/>
          <a:lstStyle/>
          <a:p>
            <a:r>
              <a:rPr lang="en-US" b="1" dirty="0">
                <a:solidFill>
                  <a:schemeClr val="tx1"/>
                </a:solidFill>
              </a:rPr>
              <a:t>ESSA Updates</a:t>
            </a:r>
          </a:p>
        </p:txBody>
      </p:sp>
      <p:sp>
        <p:nvSpPr>
          <p:cNvPr id="15" name="Date Placeholder 3"/>
          <p:cNvSpPr txBox="1">
            <a:spLocks/>
          </p:cNvSpPr>
          <p:nvPr/>
        </p:nvSpPr>
        <p:spPr>
          <a:xfrm>
            <a:off x="253999" y="6266569"/>
            <a:ext cx="2624667" cy="50165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b="1" kern="1200" smtClean="0">
                <a:solidFill>
                  <a:srgbClr val="22326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altLang="en-US" dirty="0">
                <a:solidFill>
                  <a:schemeClr val="tx1">
                    <a:lumMod val="50000"/>
                  </a:schemeClr>
                </a:solidFill>
                <a:latin typeface="+mn-lt"/>
              </a:rPr>
              <a:t>August 2016 Principals, School and District Level</a:t>
            </a:r>
          </a:p>
        </p:txBody>
      </p:sp>
      <p:sp>
        <p:nvSpPr>
          <p:cNvPr id="17" name="Footer Placeholder 7"/>
          <p:cNvSpPr txBox="1">
            <a:spLocks/>
          </p:cNvSpPr>
          <p:nvPr/>
        </p:nvSpPr>
        <p:spPr>
          <a:xfrm>
            <a:off x="4156074" y="6334831"/>
            <a:ext cx="3860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2">
                    <a:lumMod val="50000"/>
                  </a:schemeClr>
                </a:solidFill>
                <a:latin typeface="+mj-lt"/>
              </a:rPr>
              <a:t>© MDE- Office of Federal Programs</a:t>
            </a:r>
          </a:p>
        </p:txBody>
      </p:sp>
    </p:spTree>
    <p:extLst>
      <p:ext uri="{BB962C8B-B14F-4D97-AF65-F5344CB8AC3E}">
        <p14:creationId xmlns:p14="http://schemas.microsoft.com/office/powerpoint/2010/main" val="2722458116"/>
      </p:ext>
    </p:extLst>
  </p:cSld>
  <p:clrMapOvr>
    <a:masterClrMapping/>
  </p:clrMapOvr>
  <mc:AlternateContent xmlns:mc="http://schemas.openxmlformats.org/markup-compatibility/2006" xmlns:p14="http://schemas.microsoft.com/office/powerpoint/2010/main">
    <mc:Choice Requires="p14">
      <p:transition p14:dur="10" advTm="105000"/>
    </mc:Choice>
    <mc:Fallback xmlns="">
      <p:transition advTm="105000"/>
    </mc:Fallback>
  </mc:AlternateContent>
</p:sld>
</file>

<file path=ppt/theme/theme1.xml><?xml version="1.0" encoding="utf-8"?>
<a:theme xmlns:a="http://schemas.openxmlformats.org/drawingml/2006/main" name="CI April 2012">
  <a:themeElements>
    <a:clrScheme name="Custom 1">
      <a:dk1>
        <a:srgbClr val="1F497D"/>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DE PowerPoi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DE PowerPoi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MDE PowerPoi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I April 2012">
  <a:themeElements>
    <a:clrScheme name="Custom 1">
      <a:dk1>
        <a:srgbClr val="1F497D"/>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Program Planning and School Effectiviness</Template>
  <TotalTime>2435</TotalTime>
  <Words>3372</Words>
  <Application>Microsoft Office PowerPoint</Application>
  <PresentationFormat>Widescreen</PresentationFormat>
  <Paragraphs>495</Paragraphs>
  <Slides>57</Slides>
  <Notes>50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57</vt:i4>
      </vt:variant>
    </vt:vector>
  </HeadingPairs>
  <TitlesOfParts>
    <vt:vector size="68" baseType="lpstr">
      <vt:lpstr>MS PGothic</vt:lpstr>
      <vt:lpstr>Aparajita</vt:lpstr>
      <vt:lpstr>Arial</vt:lpstr>
      <vt:lpstr>Calibri</vt:lpstr>
      <vt:lpstr>Georgia</vt:lpstr>
      <vt:lpstr>Wingdings</vt:lpstr>
      <vt:lpstr>CI April 2012</vt:lpstr>
      <vt:lpstr>2_MDE PowerPoint Master</vt:lpstr>
      <vt:lpstr>MDE PowerPoint Master</vt:lpstr>
      <vt:lpstr>3_MDE PowerPoint Master</vt:lpstr>
      <vt:lpstr>1_CI April 2012</vt:lpstr>
      <vt:lpstr>Schoolwide Programs:  The Big Picture for Principals, School and District Level Staff</vt:lpstr>
      <vt:lpstr>Text to E-mail </vt:lpstr>
      <vt:lpstr>PowerPoint Presentation</vt:lpstr>
      <vt:lpstr>PowerPoint Presentation</vt:lpstr>
      <vt:lpstr>PowerPoint Presentation</vt:lpstr>
      <vt:lpstr>Session Overview </vt:lpstr>
      <vt:lpstr>Every Student Succeeds Act (ESSA)</vt:lpstr>
      <vt:lpstr>ESSA Updates</vt:lpstr>
      <vt:lpstr>ESSA Updates</vt:lpstr>
      <vt:lpstr>Schoolwide Programs</vt:lpstr>
      <vt:lpstr>Alignment and Connectivity</vt:lpstr>
      <vt:lpstr>Which Schools are eligible?</vt:lpstr>
      <vt:lpstr>Schoolwide Programs</vt:lpstr>
      <vt:lpstr>Planning Tool Conceptual Overview - LEA Plan</vt:lpstr>
      <vt:lpstr>Planning Process</vt:lpstr>
      <vt:lpstr>Schoolwide Program Planning </vt:lpstr>
      <vt:lpstr>Schoolwide Program Strategies </vt:lpstr>
      <vt:lpstr>Schoolwide Program Strategies </vt:lpstr>
      <vt:lpstr>PowerPoint Presentation</vt:lpstr>
      <vt:lpstr>PowerPoint Presentation</vt:lpstr>
      <vt:lpstr>District Level (LEA) Plans vs School Level Plans</vt:lpstr>
      <vt:lpstr>District’s Plan (LEA)</vt:lpstr>
      <vt:lpstr>PowerPoint Presentation</vt:lpstr>
      <vt:lpstr>Comprehensive Needs Assessment</vt:lpstr>
      <vt:lpstr>…according to the Law</vt:lpstr>
      <vt:lpstr>…according to the law</vt:lpstr>
      <vt:lpstr>Defining the Comprehensive Needs Assessment (CNA) </vt:lpstr>
      <vt:lpstr>Needs Assessment Key Components</vt:lpstr>
      <vt:lpstr>District (LEA) Level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School Level Plan</vt:lpstr>
      <vt:lpstr>Schoolwide Planning Team</vt:lpstr>
      <vt:lpstr>Schoolwide Plan Needs Assessment</vt:lpstr>
      <vt:lpstr>Schoolwide Plan Needs Assessment</vt:lpstr>
      <vt:lpstr>Schoolwide Plan Needs Assessment</vt:lpstr>
      <vt:lpstr>Schoolwide Plan Needs Assessment</vt:lpstr>
      <vt:lpstr>Schoolwide Plan Needs Assessment</vt:lpstr>
      <vt:lpstr>Schoolwide Plan Needs Assessment</vt:lpstr>
      <vt:lpstr>Schoolwide Plan Needs Assessment</vt:lpstr>
      <vt:lpstr>Schoolwide Plan Needs Assessment</vt:lpstr>
      <vt:lpstr>Schoolwide Plan Needs Assessment</vt:lpstr>
      <vt:lpstr>Schoolwide Plan Needs Assessment</vt:lpstr>
      <vt:lpstr>Schoolwide Plan Needs Assessment</vt:lpstr>
      <vt:lpstr>Schoolwide Plan Needs Assessment</vt:lpstr>
      <vt:lpstr>PowerPoint Presentation</vt:lpstr>
      <vt:lpstr>PowerPoint Presentation</vt:lpstr>
      <vt:lpstr>PowerPoint Presentation</vt:lpstr>
      <vt:lpstr>PowerPoint Presentation</vt:lpstr>
      <vt:lpstr>Next Steps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Brendsha A. Roby</dc:creator>
  <cp:lastModifiedBy>Marcus Cheeks</cp:lastModifiedBy>
  <cp:revision>107</cp:revision>
  <cp:lastPrinted>2016-08-10T13:31:18Z</cp:lastPrinted>
  <dcterms:created xsi:type="dcterms:W3CDTF">2016-01-06T15:54:31Z</dcterms:created>
  <dcterms:modified xsi:type="dcterms:W3CDTF">2016-08-11T18:47:02Z</dcterms:modified>
</cp:coreProperties>
</file>