
<file path=[Content_Types].xml><?xml version="1.0" encoding="utf-8"?>
<Types xmlns="http://schemas.openxmlformats.org/package/2006/content-types">
  <Default Extension="png" ContentType="image/png"/>
  <Default Extension="jpg&amp;ehk=gNWLmxOPCU7I0daRWA1KYA&amp;r=0&amp;pid=OfficeInsert" ContentType="image/jpeg"/>
  <Default Extension="jpeg" ContentType="image/jpeg"/>
  <Default Extension="rels" ContentType="application/vnd.openxmlformats-package.relationships+xml"/>
  <Default Extension="xml" ContentType="application/xml"/>
  <Default Extension="jpg&amp;ehk=wWtzdSzSqiqwDS7VQ3gbrg&amp;r=0&amp;pid=OfficeInsert" ContentType="image/jpeg"/>
  <Default Extension="jpg&amp;ehk=pa0ca3GpOY14GoTtSY76SA&amp;r=0&amp;pid=OfficeInsert" ContentType="image/jpeg"/>
  <Default Extension="jpg&amp;ehk=SV9hOH9QTXwUBw2aHni9dA&amp;r=0&amp;pid=OfficeInsert" ContentType="image/jpeg"/>
  <Default Extension="jpg&amp;ehk=J94fvhubIYBdU7xVeQSGR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6"/>
  </p:notesMasterIdLst>
  <p:handoutMasterIdLst>
    <p:handoutMasterId r:id="rId47"/>
  </p:handoutMasterIdLst>
  <p:sldIdLst>
    <p:sldId id="297" r:id="rId2"/>
    <p:sldId id="290" r:id="rId3"/>
    <p:sldId id="305" r:id="rId4"/>
    <p:sldId id="395" r:id="rId5"/>
    <p:sldId id="292" r:id="rId6"/>
    <p:sldId id="303" r:id="rId7"/>
    <p:sldId id="304" r:id="rId8"/>
    <p:sldId id="306" r:id="rId9"/>
    <p:sldId id="307" r:id="rId10"/>
    <p:sldId id="363" r:id="rId11"/>
    <p:sldId id="338" r:id="rId12"/>
    <p:sldId id="364" r:id="rId13"/>
    <p:sldId id="365" r:id="rId14"/>
    <p:sldId id="366" r:id="rId15"/>
    <p:sldId id="367" r:id="rId16"/>
    <p:sldId id="368" r:id="rId17"/>
    <p:sldId id="369" r:id="rId18"/>
    <p:sldId id="370" r:id="rId19"/>
    <p:sldId id="389" r:id="rId20"/>
    <p:sldId id="390" r:id="rId21"/>
    <p:sldId id="396" r:id="rId22"/>
    <p:sldId id="391" r:id="rId23"/>
    <p:sldId id="392" r:id="rId24"/>
    <p:sldId id="393" r:id="rId25"/>
    <p:sldId id="394" r:id="rId26"/>
    <p:sldId id="375" r:id="rId27"/>
    <p:sldId id="372" r:id="rId28"/>
    <p:sldId id="373" r:id="rId29"/>
    <p:sldId id="374" r:id="rId30"/>
    <p:sldId id="376" r:id="rId31"/>
    <p:sldId id="377" r:id="rId32"/>
    <p:sldId id="378" r:id="rId33"/>
    <p:sldId id="379" r:id="rId34"/>
    <p:sldId id="380" r:id="rId35"/>
    <p:sldId id="381" r:id="rId36"/>
    <p:sldId id="382" r:id="rId37"/>
    <p:sldId id="383" r:id="rId38"/>
    <p:sldId id="384" r:id="rId39"/>
    <p:sldId id="385" r:id="rId40"/>
    <p:sldId id="371" r:id="rId41"/>
    <p:sldId id="388" r:id="rId42"/>
    <p:sldId id="362" r:id="rId43"/>
    <p:sldId id="386" r:id="rId44"/>
    <p:sldId id="387" r:id="rId45"/>
  </p:sldIdLst>
  <p:sldSz cx="9144000" cy="5143500" type="screen16x9"/>
  <p:notesSz cx="6954838" cy="92408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 id="1" name="Tiffany Jones" initials="TJ" lastIdx="0" clrIdx="1">
    <p:extLst>
      <p:ext uri="{19B8F6BF-5375-455C-9EA6-DF929625EA0E}">
        <p15:presenceInfo xmlns:p15="http://schemas.microsoft.com/office/powerpoint/2012/main" userId="S-1-5-21-905674670-2246483738-2001407889-121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3"/>
    <p:restoredTop sz="94595"/>
  </p:normalViewPr>
  <p:slideViewPr>
    <p:cSldViewPr snapToGrid="0" snapToObjects="1">
      <p:cViewPr varScale="1">
        <p:scale>
          <a:sx n="90" d="100"/>
          <a:sy n="90" d="100"/>
        </p:scale>
        <p:origin x="111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399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hyperlink" Target="http://misssettle5thgrade.wikispaces.com/YAT-Young+Ameritowne" TargetMode="External"/><Relationship Id="rId3" Type="http://schemas.openxmlformats.org/officeDocument/2006/relationships/image" Target="../media/image4.jpg&amp;ehk=wWtzdSzSqiqwDS7VQ3gbrg&amp;r=0&amp;pid=OfficeInsert"/><Relationship Id="rId7" Type="http://schemas.openxmlformats.org/officeDocument/2006/relationships/image" Target="../media/image6.jpg&amp;ehk=J94fvhubIYBdU7xVeQSGRA&amp;r=0&amp;pid=OfficeInsert"/><Relationship Id="rId12" Type="http://schemas.openxmlformats.org/officeDocument/2006/relationships/hyperlink" Target="http://wellchickproject.com/part-2-de-escalation-art-verbal-self-defense/" TargetMode="External"/><Relationship Id="rId2" Type="http://schemas.openxmlformats.org/officeDocument/2006/relationships/hyperlink" Target="http://compsci6asbs.wikispaces.com/paint" TargetMode="External"/><Relationship Id="rId1" Type="http://schemas.openxmlformats.org/officeDocument/2006/relationships/image" Target="../media/image3.png"/><Relationship Id="rId6" Type="http://schemas.openxmlformats.org/officeDocument/2006/relationships/hyperlink" Target="http://theinappropriatehomeschooler.blogspot.com/2014/08/school-year-20142015-is-here.html" TargetMode="External"/><Relationship Id="rId11" Type="http://schemas.openxmlformats.org/officeDocument/2006/relationships/image" Target="../media/image8.jpg&amp;ehk=gNWLmxOPCU7I0daRWA1KYA&amp;r=0&amp;pid=OfficeInsert"/><Relationship Id="rId5" Type="http://schemas.openxmlformats.org/officeDocument/2006/relationships/image" Target="../media/image5.jpg&amp;ehk=SV9hOH9QTXwUBw2aHni9dA&amp;r=0&amp;pid=OfficeInsert"/><Relationship Id="rId10" Type="http://schemas.openxmlformats.org/officeDocument/2006/relationships/hyperlink" Target="http://jobsanger.blogspot.com/2012/08/tx-gop-wants-to-destroy-public-education.html" TargetMode="External"/><Relationship Id="rId4" Type="http://schemas.openxmlformats.org/officeDocument/2006/relationships/hyperlink" Target="http://room9brainstorms.wikispaces.com/serena" TargetMode="External"/><Relationship Id="rId9" Type="http://schemas.openxmlformats.org/officeDocument/2006/relationships/image" Target="../media/image7.jpg&amp;ehk=pa0ca3GpOY14GoTtSY76SA&amp;r=0&amp;pid=OfficeInsert"/></Relationships>
</file>

<file path=ppt/diagrams/_rels/drawing1.xml.rels><?xml version="1.0" encoding="UTF-8" standalone="yes"?>
<Relationships xmlns="http://schemas.openxmlformats.org/package/2006/relationships"><Relationship Id="rId8" Type="http://schemas.openxmlformats.org/officeDocument/2006/relationships/hyperlink" Target="http://misssettle5thgrade.wikispaces.com/YAT-Young+Ameritowne" TargetMode="External"/><Relationship Id="rId3" Type="http://schemas.openxmlformats.org/officeDocument/2006/relationships/image" Target="../media/image4.jpg&amp;ehk=wWtzdSzSqiqwDS7VQ3gbrg&amp;r=0&amp;pid=OfficeInsert"/><Relationship Id="rId7" Type="http://schemas.openxmlformats.org/officeDocument/2006/relationships/image" Target="../media/image6.jpg&amp;ehk=J94fvhubIYBdU7xVeQSGRA&amp;r=0&amp;pid=OfficeInsert"/><Relationship Id="rId12" Type="http://schemas.openxmlformats.org/officeDocument/2006/relationships/hyperlink" Target="http://wellchickproject.com/part-2-de-escalation-art-verbal-self-defense/" TargetMode="External"/><Relationship Id="rId2" Type="http://schemas.openxmlformats.org/officeDocument/2006/relationships/hyperlink" Target="http://compsci6asbs.wikispaces.com/paint" TargetMode="External"/><Relationship Id="rId1" Type="http://schemas.openxmlformats.org/officeDocument/2006/relationships/image" Target="../media/image3.png"/><Relationship Id="rId6" Type="http://schemas.openxmlformats.org/officeDocument/2006/relationships/hyperlink" Target="http://theinappropriatehomeschooler.blogspot.com/2014/08/school-year-20142015-is-here.html" TargetMode="External"/><Relationship Id="rId11" Type="http://schemas.openxmlformats.org/officeDocument/2006/relationships/image" Target="../media/image8.jpg&amp;ehk=gNWLmxOPCU7I0daRWA1KYA&amp;r=0&amp;pid=OfficeInsert"/><Relationship Id="rId5" Type="http://schemas.openxmlformats.org/officeDocument/2006/relationships/image" Target="../media/image5.jpg&amp;ehk=SV9hOH9QTXwUBw2aHni9dA&amp;r=0&amp;pid=OfficeInsert"/><Relationship Id="rId10" Type="http://schemas.openxmlformats.org/officeDocument/2006/relationships/hyperlink" Target="http://jobsanger.blogspot.com/2012/08/tx-gop-wants-to-destroy-public-education.html" TargetMode="External"/><Relationship Id="rId4" Type="http://schemas.openxmlformats.org/officeDocument/2006/relationships/hyperlink" Target="http://room9brainstorms.wikispaces.com/serena" TargetMode="External"/><Relationship Id="rId9" Type="http://schemas.openxmlformats.org/officeDocument/2006/relationships/image" Target="../media/image7.jpg&amp;ehk=pa0ca3GpOY14GoTtSY76SA&amp;r=0&amp;pid=OfficeInsert"/></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1BB44-E784-4E29-AF14-B759BDD07913}" type="doc">
      <dgm:prSet loTypeId="urn:microsoft.com/office/officeart/2008/layout/PictureStrips" loCatId="list" qsTypeId="urn:microsoft.com/office/officeart/2005/8/quickstyle/3d1" qsCatId="3D" csTypeId="urn:microsoft.com/office/officeart/2005/8/colors/accent6_2" csCatId="accent6" phldr="1"/>
      <dgm:spPr/>
      <dgm:t>
        <a:bodyPr/>
        <a:lstStyle/>
        <a:p>
          <a:endParaRPr lang="en-US"/>
        </a:p>
      </dgm:t>
    </dgm:pt>
    <dgm:pt modelId="{CEF0FD98-F7CC-4DAC-A9C5-1B86EDC3F40F}">
      <dgm:prSet/>
      <dgm:spPr/>
      <dgm:t>
        <a:bodyPr/>
        <a:lstStyle/>
        <a:p>
          <a:r>
            <a:rPr lang="en-US" dirty="0"/>
            <a:t>      Eligibility</a:t>
          </a:r>
        </a:p>
      </dgm:t>
    </dgm:pt>
    <dgm:pt modelId="{58A599DB-D653-4EFD-9A19-FFB21237924C}" type="parTrans" cxnId="{8D63B7EF-1D6F-4AAF-9633-D7C3F168B042}">
      <dgm:prSet/>
      <dgm:spPr/>
      <dgm:t>
        <a:bodyPr/>
        <a:lstStyle/>
        <a:p>
          <a:endParaRPr lang="en-US"/>
        </a:p>
      </dgm:t>
    </dgm:pt>
    <dgm:pt modelId="{61DD3385-252D-4C58-B959-288E2A66CB7C}" type="sibTrans" cxnId="{8D63B7EF-1D6F-4AAF-9633-D7C3F168B042}">
      <dgm:prSet/>
      <dgm:spPr/>
      <dgm:t>
        <a:bodyPr/>
        <a:lstStyle/>
        <a:p>
          <a:endParaRPr lang="en-US"/>
        </a:p>
      </dgm:t>
    </dgm:pt>
    <dgm:pt modelId="{9634A74E-0E3F-414E-B825-81D767F892E1}">
      <dgm:prSet/>
      <dgm:spPr/>
      <dgm:t>
        <a:bodyPr/>
        <a:lstStyle/>
        <a:p>
          <a:r>
            <a:rPr lang="en-US" b="0" i="0"/>
            <a:t>Unaccompanied Homeless Youth</a:t>
          </a:r>
          <a:endParaRPr lang="en-US"/>
        </a:p>
      </dgm:t>
    </dgm:pt>
    <dgm:pt modelId="{9DB586E3-7259-4FD1-BE63-78EDFF70E533}" type="parTrans" cxnId="{EF948B91-D3CA-40E3-B82A-A8C41B44C008}">
      <dgm:prSet/>
      <dgm:spPr/>
      <dgm:t>
        <a:bodyPr/>
        <a:lstStyle/>
        <a:p>
          <a:endParaRPr lang="en-US"/>
        </a:p>
      </dgm:t>
    </dgm:pt>
    <dgm:pt modelId="{B1BF2427-1F8B-4DBC-86A7-58FFC1B79EC1}" type="sibTrans" cxnId="{EF948B91-D3CA-40E3-B82A-A8C41B44C008}">
      <dgm:prSet/>
      <dgm:spPr/>
      <dgm:t>
        <a:bodyPr/>
        <a:lstStyle/>
        <a:p>
          <a:endParaRPr lang="en-US"/>
        </a:p>
      </dgm:t>
    </dgm:pt>
    <dgm:pt modelId="{0A23F122-66D5-46F1-8D77-34050A752F3A}">
      <dgm:prSet/>
      <dgm:spPr/>
      <dgm:t>
        <a:bodyPr/>
        <a:lstStyle/>
        <a:p>
          <a:r>
            <a:rPr lang="en-US" b="0" i="0" dirty="0"/>
            <a:t>  Transportation</a:t>
          </a:r>
          <a:endParaRPr lang="en-US" dirty="0"/>
        </a:p>
      </dgm:t>
    </dgm:pt>
    <dgm:pt modelId="{6968DCFC-A6DB-4E8C-9401-951E6114A093}" type="parTrans" cxnId="{908C3C66-6572-4AA5-B3A8-E67103E85C55}">
      <dgm:prSet/>
      <dgm:spPr/>
      <dgm:t>
        <a:bodyPr/>
        <a:lstStyle/>
        <a:p>
          <a:endParaRPr lang="en-US"/>
        </a:p>
      </dgm:t>
    </dgm:pt>
    <dgm:pt modelId="{3A8F7D24-8C4A-4D8B-90A3-E2EF6C40B97E}" type="sibTrans" cxnId="{908C3C66-6572-4AA5-B3A8-E67103E85C55}">
      <dgm:prSet/>
      <dgm:spPr/>
      <dgm:t>
        <a:bodyPr/>
        <a:lstStyle/>
        <a:p>
          <a:endParaRPr lang="en-US"/>
        </a:p>
      </dgm:t>
    </dgm:pt>
    <dgm:pt modelId="{683A0A00-028D-4493-83B1-049CD7109796}">
      <dgm:prSet/>
      <dgm:spPr/>
      <dgm:t>
        <a:bodyPr/>
        <a:lstStyle/>
        <a:p>
          <a:r>
            <a:rPr lang="en-US" dirty="0"/>
            <a:t>Coordination with Title I, Part A</a:t>
          </a:r>
        </a:p>
      </dgm:t>
    </dgm:pt>
    <dgm:pt modelId="{663032F1-996C-419A-979A-6201C3BA45D1}" type="parTrans" cxnId="{88ABCC6D-1D0C-4D8F-B4D5-733698CC840E}">
      <dgm:prSet/>
      <dgm:spPr/>
      <dgm:t>
        <a:bodyPr/>
        <a:lstStyle/>
        <a:p>
          <a:endParaRPr lang="en-US"/>
        </a:p>
      </dgm:t>
    </dgm:pt>
    <dgm:pt modelId="{3FA145E2-528B-4957-92F5-194C765CCD16}" type="sibTrans" cxnId="{88ABCC6D-1D0C-4D8F-B4D5-733698CC840E}">
      <dgm:prSet/>
      <dgm:spPr/>
      <dgm:t>
        <a:bodyPr/>
        <a:lstStyle/>
        <a:p>
          <a:endParaRPr lang="en-US"/>
        </a:p>
      </dgm:t>
    </dgm:pt>
    <dgm:pt modelId="{B5EE0D1E-18FB-46F7-8164-CD2A3AC61A57}">
      <dgm:prSet/>
      <dgm:spPr/>
      <dgm:t>
        <a:bodyPr/>
        <a:lstStyle/>
        <a:p>
          <a:r>
            <a:rPr lang="en-US" dirty="0"/>
            <a:t>School Selection</a:t>
          </a:r>
        </a:p>
      </dgm:t>
    </dgm:pt>
    <dgm:pt modelId="{D66C3650-3D29-424B-AF48-7EE352561D98}" type="parTrans" cxnId="{C606F458-F8D9-4A0A-85D2-F6981FAC8737}">
      <dgm:prSet/>
      <dgm:spPr/>
      <dgm:t>
        <a:bodyPr/>
        <a:lstStyle/>
        <a:p>
          <a:endParaRPr lang="en-US"/>
        </a:p>
      </dgm:t>
    </dgm:pt>
    <dgm:pt modelId="{891EB4B9-B1CD-4F7E-9B6D-D0F86911F0E8}" type="sibTrans" cxnId="{C606F458-F8D9-4A0A-85D2-F6981FAC8737}">
      <dgm:prSet/>
      <dgm:spPr/>
      <dgm:t>
        <a:bodyPr/>
        <a:lstStyle/>
        <a:p>
          <a:endParaRPr lang="en-US"/>
        </a:p>
      </dgm:t>
    </dgm:pt>
    <dgm:pt modelId="{C5E7B766-80A2-4687-B089-71F4F3635982}">
      <dgm:prSet/>
      <dgm:spPr/>
      <dgm:t>
        <a:bodyPr/>
        <a:lstStyle/>
        <a:p>
          <a:r>
            <a:rPr lang="en-US" dirty="0"/>
            <a:t>  Dispute Policy</a:t>
          </a:r>
        </a:p>
      </dgm:t>
    </dgm:pt>
    <dgm:pt modelId="{6C79431B-3B5D-4763-9E11-E751EE4EF899}" type="parTrans" cxnId="{29B3D856-FDF2-41F5-84E4-3AC94771425A}">
      <dgm:prSet/>
      <dgm:spPr/>
      <dgm:t>
        <a:bodyPr/>
        <a:lstStyle/>
        <a:p>
          <a:endParaRPr lang="en-US"/>
        </a:p>
      </dgm:t>
    </dgm:pt>
    <dgm:pt modelId="{4F2C490F-A639-41FE-87D9-8819C12DB43B}" type="sibTrans" cxnId="{29B3D856-FDF2-41F5-84E4-3AC94771425A}">
      <dgm:prSet/>
      <dgm:spPr/>
      <dgm:t>
        <a:bodyPr/>
        <a:lstStyle/>
        <a:p>
          <a:endParaRPr lang="en-US"/>
        </a:p>
      </dgm:t>
    </dgm:pt>
    <dgm:pt modelId="{C9533CAE-9DB6-43BD-B2C1-7658CAC63199}" type="pres">
      <dgm:prSet presAssocID="{FC81BB44-E784-4E29-AF14-B759BDD07913}" presName="Name0" presStyleCnt="0">
        <dgm:presLayoutVars>
          <dgm:dir/>
          <dgm:resizeHandles val="exact"/>
        </dgm:presLayoutVars>
      </dgm:prSet>
      <dgm:spPr/>
    </dgm:pt>
    <dgm:pt modelId="{A172D324-9F56-40F9-AFF8-F9476D028179}" type="pres">
      <dgm:prSet presAssocID="{CEF0FD98-F7CC-4DAC-A9C5-1B86EDC3F40F}" presName="composite" presStyleCnt="0"/>
      <dgm:spPr/>
    </dgm:pt>
    <dgm:pt modelId="{B57824DC-FACE-4CC3-9D49-87584B25C8D4}" type="pres">
      <dgm:prSet presAssocID="{CEF0FD98-F7CC-4DAC-A9C5-1B86EDC3F40F}" presName="rect1" presStyleLbl="trAlignAcc1" presStyleIdx="0" presStyleCnt="6">
        <dgm:presLayoutVars>
          <dgm:bulletEnabled val="1"/>
        </dgm:presLayoutVars>
      </dgm:prSet>
      <dgm:spPr/>
    </dgm:pt>
    <dgm:pt modelId="{AA61CF08-F133-433B-8DAD-D9C54C3B831B}" type="pres">
      <dgm:prSet presAssocID="{CEF0FD98-F7CC-4DAC-A9C5-1B86EDC3F40F}" presName="rect2" presStyleLbl="fgImgPlace1" presStyleIdx="0" presStyleCnt="6" custScaleX="155115" custScaleY="85597" custLinFactNeighborX="12963" custLinFactNeighborY="4653"/>
      <dgm: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2" t="19832" r="-25607"/>
          </a:stretch>
        </a:blipFill>
      </dgm:spPr>
    </dgm:pt>
    <dgm:pt modelId="{E524AE70-AE49-4FC7-8C79-167CC62B251D}" type="pres">
      <dgm:prSet presAssocID="{61DD3385-252D-4C58-B959-288E2A66CB7C}" presName="sibTrans" presStyleCnt="0"/>
      <dgm:spPr/>
    </dgm:pt>
    <dgm:pt modelId="{14673A82-9212-48C4-B814-1BEDDAF72C88}" type="pres">
      <dgm:prSet presAssocID="{9634A74E-0E3F-414E-B825-81D767F892E1}" presName="composite" presStyleCnt="0"/>
      <dgm:spPr/>
    </dgm:pt>
    <dgm:pt modelId="{145BF103-D7D0-4DDD-8BA4-52F598054497}" type="pres">
      <dgm:prSet presAssocID="{9634A74E-0E3F-414E-B825-81D767F892E1}" presName="rect1" presStyleLbl="trAlignAcc1" presStyleIdx="1" presStyleCnt="6">
        <dgm:presLayoutVars>
          <dgm:bulletEnabled val="1"/>
        </dgm:presLayoutVars>
      </dgm:prSet>
      <dgm:spPr/>
    </dgm:pt>
    <dgm:pt modelId="{90D1962B-7E00-45DC-9D33-6557DEAE9E27}" type="pres">
      <dgm:prSet presAssocID="{9634A74E-0E3F-414E-B825-81D767F892E1}" presName="rect2" presStyleLbl="fgImgPlace1" presStyleIdx="1" presStyleCnt="6" custLinFactNeighborX="997" custLinFactNeighborY="465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dgm:spPr>
    </dgm:pt>
    <dgm:pt modelId="{341F2D54-B7D6-4947-B639-49227DDCCFDD}" type="pres">
      <dgm:prSet presAssocID="{B1BF2427-1F8B-4DBC-86A7-58FFC1B79EC1}" presName="sibTrans" presStyleCnt="0"/>
      <dgm:spPr/>
    </dgm:pt>
    <dgm:pt modelId="{0F162A66-72B8-43D1-A7A4-7593A2F2D83D}" type="pres">
      <dgm:prSet presAssocID="{0A23F122-66D5-46F1-8D77-34050A752F3A}" presName="composite" presStyleCnt="0"/>
      <dgm:spPr/>
    </dgm:pt>
    <dgm:pt modelId="{3A99E736-6B46-4C22-98CF-358DE60782A6}" type="pres">
      <dgm:prSet presAssocID="{0A23F122-66D5-46F1-8D77-34050A752F3A}" presName="rect1" presStyleLbl="trAlignAcc1" presStyleIdx="2" presStyleCnt="6">
        <dgm:presLayoutVars>
          <dgm:bulletEnabled val="1"/>
        </dgm:presLayoutVars>
      </dgm:prSet>
      <dgm:spPr/>
    </dgm:pt>
    <dgm:pt modelId="{F7E6E581-0625-4918-B1CF-7A32AC8BECC7}" type="pres">
      <dgm:prSet presAssocID="{0A23F122-66D5-46F1-8D77-34050A752F3A}" presName="rect2" presStyleLbl="fgImgPlace1" presStyleIdx="2" presStyleCnt="6" custLinFactNeighborX="6980" custLinFactNeighborY="4571"/>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1000" r="-21000"/>
          </a:stretch>
        </a:blipFill>
      </dgm:spPr>
    </dgm:pt>
    <dgm:pt modelId="{FEE9E086-6584-4B62-BFDC-F5ABB807DAEF}" type="pres">
      <dgm:prSet presAssocID="{3A8F7D24-8C4A-4D8B-90A3-E2EF6C40B97E}" presName="sibTrans" presStyleCnt="0"/>
      <dgm:spPr/>
    </dgm:pt>
    <dgm:pt modelId="{A9603C38-BB94-4404-964F-939D38D63C0F}" type="pres">
      <dgm:prSet presAssocID="{683A0A00-028D-4493-83B1-049CD7109796}" presName="composite" presStyleCnt="0"/>
      <dgm:spPr/>
    </dgm:pt>
    <dgm:pt modelId="{6BE1AB13-AC08-46BB-9F5D-D41B288EB59F}" type="pres">
      <dgm:prSet presAssocID="{683A0A00-028D-4493-83B1-049CD7109796}" presName="rect1" presStyleLbl="trAlignAcc1" presStyleIdx="3" presStyleCnt="6">
        <dgm:presLayoutVars>
          <dgm:bulletEnabled val="1"/>
        </dgm:presLayoutVars>
      </dgm:prSet>
      <dgm:spPr/>
    </dgm:pt>
    <dgm:pt modelId="{042BF945-C13D-4E81-8252-E63B45DD9FC0}" type="pres">
      <dgm:prSet presAssocID="{683A0A00-028D-4493-83B1-049CD7109796}"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4000" r="-14000"/>
          </a:stretch>
        </a:blipFill>
      </dgm:spPr>
    </dgm:pt>
    <dgm:pt modelId="{B66677E4-9CFA-4A4E-A13B-CB92CA0E86A3}" type="pres">
      <dgm:prSet presAssocID="{3FA145E2-528B-4957-92F5-194C765CCD16}" presName="sibTrans" presStyleCnt="0"/>
      <dgm:spPr/>
    </dgm:pt>
    <dgm:pt modelId="{8ACCF70A-074E-42D9-83F8-41E785836394}" type="pres">
      <dgm:prSet presAssocID="{B5EE0D1E-18FB-46F7-8164-CD2A3AC61A57}" presName="composite" presStyleCnt="0"/>
      <dgm:spPr/>
    </dgm:pt>
    <dgm:pt modelId="{D0AF9374-3653-4091-8B48-0689A1470A01}" type="pres">
      <dgm:prSet presAssocID="{B5EE0D1E-18FB-46F7-8164-CD2A3AC61A57}" presName="rect1" presStyleLbl="trAlignAcc1" presStyleIdx="4" presStyleCnt="6">
        <dgm:presLayoutVars>
          <dgm:bulletEnabled val="1"/>
        </dgm:presLayoutVars>
      </dgm:prSet>
      <dgm:spPr/>
    </dgm:pt>
    <dgm:pt modelId="{044F4CB9-81F0-4A6F-B9B0-DECF10C94631}" type="pres">
      <dgm:prSet presAssocID="{B5EE0D1E-18FB-46F7-8164-CD2A3AC61A57}" presName="rect2" presStyleLbl="fgImgPlace1" presStyleIdx="4" presStyleCnt="6" custLinFactNeighborX="-997" custLinFactNeighborY="12430"/>
      <dgm:spPr>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31000" r="-31000"/>
          </a:stretch>
        </a:blipFill>
      </dgm:spPr>
    </dgm:pt>
    <dgm:pt modelId="{44CB999D-EE6F-4A75-8DC4-1A21190C04EB}" type="pres">
      <dgm:prSet presAssocID="{891EB4B9-B1CD-4F7E-9B6D-D0F86911F0E8}" presName="sibTrans" presStyleCnt="0"/>
      <dgm:spPr/>
    </dgm:pt>
    <dgm:pt modelId="{884CB282-C6DC-446E-99DE-38AC1D820EB2}" type="pres">
      <dgm:prSet presAssocID="{C5E7B766-80A2-4687-B089-71F4F3635982}" presName="composite" presStyleCnt="0"/>
      <dgm:spPr/>
    </dgm:pt>
    <dgm:pt modelId="{A2615194-3E13-49DF-8E89-8F95CE0623AD}" type="pres">
      <dgm:prSet presAssocID="{C5E7B766-80A2-4687-B089-71F4F3635982}" presName="rect1" presStyleLbl="trAlignAcc1" presStyleIdx="5" presStyleCnt="6">
        <dgm:presLayoutVars>
          <dgm:bulletEnabled val="1"/>
        </dgm:presLayoutVars>
      </dgm:prSet>
      <dgm:spPr/>
    </dgm:pt>
    <dgm:pt modelId="{F84AEE42-0A24-4190-ABEB-8827C7746E81}" type="pres">
      <dgm:prSet presAssocID="{C5E7B766-80A2-4687-B089-71F4F3635982}" presName="rect2" presStyleLbl="fgImgPlace1" presStyleIdx="5" presStyleCnt="6" custScaleX="107961" custLinFactNeighborY="4654"/>
      <dgm:spPr>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7000" r="-7000"/>
          </a:stretch>
        </a:blipFill>
      </dgm:spPr>
    </dgm:pt>
  </dgm:ptLst>
  <dgm:cxnLst>
    <dgm:cxn modelId="{908C3C66-6572-4AA5-B3A8-E67103E85C55}" srcId="{FC81BB44-E784-4E29-AF14-B759BDD07913}" destId="{0A23F122-66D5-46F1-8D77-34050A752F3A}" srcOrd="2" destOrd="0" parTransId="{6968DCFC-A6DB-4E8C-9401-951E6114A093}" sibTransId="{3A8F7D24-8C4A-4D8B-90A3-E2EF6C40B97E}"/>
    <dgm:cxn modelId="{88ABCC6D-1D0C-4D8F-B4D5-733698CC840E}" srcId="{FC81BB44-E784-4E29-AF14-B759BDD07913}" destId="{683A0A00-028D-4493-83B1-049CD7109796}" srcOrd="3" destOrd="0" parTransId="{663032F1-996C-419A-979A-6201C3BA45D1}" sibTransId="{3FA145E2-528B-4957-92F5-194C765CCD16}"/>
    <dgm:cxn modelId="{29B3D856-FDF2-41F5-84E4-3AC94771425A}" srcId="{FC81BB44-E784-4E29-AF14-B759BDD07913}" destId="{C5E7B766-80A2-4687-B089-71F4F3635982}" srcOrd="5" destOrd="0" parTransId="{6C79431B-3B5D-4763-9E11-E751EE4EF899}" sibTransId="{4F2C490F-A639-41FE-87D9-8819C12DB43B}"/>
    <dgm:cxn modelId="{C606F458-F8D9-4A0A-85D2-F6981FAC8737}" srcId="{FC81BB44-E784-4E29-AF14-B759BDD07913}" destId="{B5EE0D1E-18FB-46F7-8164-CD2A3AC61A57}" srcOrd="4" destOrd="0" parTransId="{D66C3650-3D29-424B-AF48-7EE352561D98}" sibTransId="{891EB4B9-B1CD-4F7E-9B6D-D0F86911F0E8}"/>
    <dgm:cxn modelId="{A6CF6B59-DFA9-4F16-B093-79A1D3CFE0F9}" type="presOf" srcId="{9634A74E-0E3F-414E-B825-81D767F892E1}" destId="{145BF103-D7D0-4DDD-8BA4-52F598054497}" srcOrd="0" destOrd="0" presId="urn:microsoft.com/office/officeart/2008/layout/PictureStrips"/>
    <dgm:cxn modelId="{89C44287-BC09-4F18-993E-8B215B59E355}" type="presOf" srcId="{B5EE0D1E-18FB-46F7-8164-CD2A3AC61A57}" destId="{D0AF9374-3653-4091-8B48-0689A1470A01}" srcOrd="0" destOrd="0" presId="urn:microsoft.com/office/officeart/2008/layout/PictureStrips"/>
    <dgm:cxn modelId="{EF948B91-D3CA-40E3-B82A-A8C41B44C008}" srcId="{FC81BB44-E784-4E29-AF14-B759BDD07913}" destId="{9634A74E-0E3F-414E-B825-81D767F892E1}" srcOrd="1" destOrd="0" parTransId="{9DB586E3-7259-4FD1-BE63-78EDFF70E533}" sibTransId="{B1BF2427-1F8B-4DBC-86A7-58FFC1B79EC1}"/>
    <dgm:cxn modelId="{FFFBBCB7-F5CB-482B-8BA7-2A08C8EA6809}" type="presOf" srcId="{C5E7B766-80A2-4687-B089-71F4F3635982}" destId="{A2615194-3E13-49DF-8E89-8F95CE0623AD}" srcOrd="0" destOrd="0" presId="urn:microsoft.com/office/officeart/2008/layout/PictureStrips"/>
    <dgm:cxn modelId="{0A5F03B8-3B10-4F9F-8D25-649D3F3D042D}" type="presOf" srcId="{FC81BB44-E784-4E29-AF14-B759BDD07913}" destId="{C9533CAE-9DB6-43BD-B2C1-7658CAC63199}" srcOrd="0" destOrd="0" presId="urn:microsoft.com/office/officeart/2008/layout/PictureStrips"/>
    <dgm:cxn modelId="{D222CBC7-C657-4D43-97E8-7CAAD3F6B438}" type="presOf" srcId="{0A23F122-66D5-46F1-8D77-34050A752F3A}" destId="{3A99E736-6B46-4C22-98CF-358DE60782A6}" srcOrd="0" destOrd="0" presId="urn:microsoft.com/office/officeart/2008/layout/PictureStrips"/>
    <dgm:cxn modelId="{6481CBCB-7F3F-403C-8E44-7C3C30117D5E}" type="presOf" srcId="{CEF0FD98-F7CC-4DAC-A9C5-1B86EDC3F40F}" destId="{B57824DC-FACE-4CC3-9D49-87584B25C8D4}" srcOrd="0" destOrd="0" presId="urn:microsoft.com/office/officeart/2008/layout/PictureStrips"/>
    <dgm:cxn modelId="{4AB24EEF-D218-428A-BC28-05D3E3436CAE}" type="presOf" srcId="{683A0A00-028D-4493-83B1-049CD7109796}" destId="{6BE1AB13-AC08-46BB-9F5D-D41B288EB59F}" srcOrd="0" destOrd="0" presId="urn:microsoft.com/office/officeart/2008/layout/PictureStrips"/>
    <dgm:cxn modelId="{8D63B7EF-1D6F-4AAF-9633-D7C3F168B042}" srcId="{FC81BB44-E784-4E29-AF14-B759BDD07913}" destId="{CEF0FD98-F7CC-4DAC-A9C5-1B86EDC3F40F}" srcOrd="0" destOrd="0" parTransId="{58A599DB-D653-4EFD-9A19-FFB21237924C}" sibTransId="{61DD3385-252D-4C58-B959-288E2A66CB7C}"/>
    <dgm:cxn modelId="{33C3FA84-AD34-46FD-82C4-450D65D5F323}" type="presParOf" srcId="{C9533CAE-9DB6-43BD-B2C1-7658CAC63199}" destId="{A172D324-9F56-40F9-AFF8-F9476D028179}" srcOrd="0" destOrd="0" presId="urn:microsoft.com/office/officeart/2008/layout/PictureStrips"/>
    <dgm:cxn modelId="{C3F9AA67-AB22-4F2D-96AA-F19C52B98FE7}" type="presParOf" srcId="{A172D324-9F56-40F9-AFF8-F9476D028179}" destId="{B57824DC-FACE-4CC3-9D49-87584B25C8D4}" srcOrd="0" destOrd="0" presId="urn:microsoft.com/office/officeart/2008/layout/PictureStrips"/>
    <dgm:cxn modelId="{F6DAC3F0-EC6C-4137-BFF1-B3437D2693AE}" type="presParOf" srcId="{A172D324-9F56-40F9-AFF8-F9476D028179}" destId="{AA61CF08-F133-433B-8DAD-D9C54C3B831B}" srcOrd="1" destOrd="0" presId="urn:microsoft.com/office/officeart/2008/layout/PictureStrips"/>
    <dgm:cxn modelId="{27BCA514-A620-4FA3-A30A-F1A56AE4C884}" type="presParOf" srcId="{C9533CAE-9DB6-43BD-B2C1-7658CAC63199}" destId="{E524AE70-AE49-4FC7-8C79-167CC62B251D}" srcOrd="1" destOrd="0" presId="urn:microsoft.com/office/officeart/2008/layout/PictureStrips"/>
    <dgm:cxn modelId="{10E10FC7-BE1F-419F-B00D-EB745D0015BA}" type="presParOf" srcId="{C9533CAE-9DB6-43BD-B2C1-7658CAC63199}" destId="{14673A82-9212-48C4-B814-1BEDDAF72C88}" srcOrd="2" destOrd="0" presId="urn:microsoft.com/office/officeart/2008/layout/PictureStrips"/>
    <dgm:cxn modelId="{D7D0C053-3571-4215-86A6-8C7FE242B1A6}" type="presParOf" srcId="{14673A82-9212-48C4-B814-1BEDDAF72C88}" destId="{145BF103-D7D0-4DDD-8BA4-52F598054497}" srcOrd="0" destOrd="0" presId="urn:microsoft.com/office/officeart/2008/layout/PictureStrips"/>
    <dgm:cxn modelId="{EDBCECB1-95E5-4153-8A56-DB3B3A9D56FB}" type="presParOf" srcId="{14673A82-9212-48C4-B814-1BEDDAF72C88}" destId="{90D1962B-7E00-45DC-9D33-6557DEAE9E27}" srcOrd="1" destOrd="0" presId="urn:microsoft.com/office/officeart/2008/layout/PictureStrips"/>
    <dgm:cxn modelId="{6D6A479D-CCE2-43D3-A6F9-FACBE0973504}" type="presParOf" srcId="{C9533CAE-9DB6-43BD-B2C1-7658CAC63199}" destId="{341F2D54-B7D6-4947-B639-49227DDCCFDD}" srcOrd="3" destOrd="0" presId="urn:microsoft.com/office/officeart/2008/layout/PictureStrips"/>
    <dgm:cxn modelId="{BEA31DC0-E5AB-4AC2-8D10-ACABECF731BE}" type="presParOf" srcId="{C9533CAE-9DB6-43BD-B2C1-7658CAC63199}" destId="{0F162A66-72B8-43D1-A7A4-7593A2F2D83D}" srcOrd="4" destOrd="0" presId="urn:microsoft.com/office/officeart/2008/layout/PictureStrips"/>
    <dgm:cxn modelId="{9E4BDEE0-F459-4F5E-8CC7-1092781E238E}" type="presParOf" srcId="{0F162A66-72B8-43D1-A7A4-7593A2F2D83D}" destId="{3A99E736-6B46-4C22-98CF-358DE60782A6}" srcOrd="0" destOrd="0" presId="urn:microsoft.com/office/officeart/2008/layout/PictureStrips"/>
    <dgm:cxn modelId="{29A929A2-D763-4408-AAD9-1CAC403D77C5}" type="presParOf" srcId="{0F162A66-72B8-43D1-A7A4-7593A2F2D83D}" destId="{F7E6E581-0625-4918-B1CF-7A32AC8BECC7}" srcOrd="1" destOrd="0" presId="urn:microsoft.com/office/officeart/2008/layout/PictureStrips"/>
    <dgm:cxn modelId="{42F7364D-48C9-4282-A014-79EB26B99ED8}" type="presParOf" srcId="{C9533CAE-9DB6-43BD-B2C1-7658CAC63199}" destId="{FEE9E086-6584-4B62-BFDC-F5ABB807DAEF}" srcOrd="5" destOrd="0" presId="urn:microsoft.com/office/officeart/2008/layout/PictureStrips"/>
    <dgm:cxn modelId="{9688E093-D80D-4505-95F1-95BDC8B8E094}" type="presParOf" srcId="{C9533CAE-9DB6-43BD-B2C1-7658CAC63199}" destId="{A9603C38-BB94-4404-964F-939D38D63C0F}" srcOrd="6" destOrd="0" presId="urn:microsoft.com/office/officeart/2008/layout/PictureStrips"/>
    <dgm:cxn modelId="{9C3A0552-00F0-4639-AA36-1F90E1C91CF5}" type="presParOf" srcId="{A9603C38-BB94-4404-964F-939D38D63C0F}" destId="{6BE1AB13-AC08-46BB-9F5D-D41B288EB59F}" srcOrd="0" destOrd="0" presId="urn:microsoft.com/office/officeart/2008/layout/PictureStrips"/>
    <dgm:cxn modelId="{CE98F85F-1488-4062-9B6E-346D9FE7979E}" type="presParOf" srcId="{A9603C38-BB94-4404-964F-939D38D63C0F}" destId="{042BF945-C13D-4E81-8252-E63B45DD9FC0}" srcOrd="1" destOrd="0" presId="urn:microsoft.com/office/officeart/2008/layout/PictureStrips"/>
    <dgm:cxn modelId="{4BF4832E-ECE1-4455-9335-85F839D0C5CE}" type="presParOf" srcId="{C9533CAE-9DB6-43BD-B2C1-7658CAC63199}" destId="{B66677E4-9CFA-4A4E-A13B-CB92CA0E86A3}" srcOrd="7" destOrd="0" presId="urn:microsoft.com/office/officeart/2008/layout/PictureStrips"/>
    <dgm:cxn modelId="{3746BFC0-2DE2-4B68-AAE7-63331B4C42D5}" type="presParOf" srcId="{C9533CAE-9DB6-43BD-B2C1-7658CAC63199}" destId="{8ACCF70A-074E-42D9-83F8-41E785836394}" srcOrd="8" destOrd="0" presId="urn:microsoft.com/office/officeart/2008/layout/PictureStrips"/>
    <dgm:cxn modelId="{A3EB9030-94B5-46E8-9E6E-7F5264836441}" type="presParOf" srcId="{8ACCF70A-074E-42D9-83F8-41E785836394}" destId="{D0AF9374-3653-4091-8B48-0689A1470A01}" srcOrd="0" destOrd="0" presId="urn:microsoft.com/office/officeart/2008/layout/PictureStrips"/>
    <dgm:cxn modelId="{E38EE858-6D01-41B8-A47F-44DEA595328A}" type="presParOf" srcId="{8ACCF70A-074E-42D9-83F8-41E785836394}" destId="{044F4CB9-81F0-4A6F-B9B0-DECF10C94631}" srcOrd="1" destOrd="0" presId="urn:microsoft.com/office/officeart/2008/layout/PictureStrips"/>
    <dgm:cxn modelId="{754D8565-AA7C-4C11-A574-3129663C3068}" type="presParOf" srcId="{C9533CAE-9DB6-43BD-B2C1-7658CAC63199}" destId="{44CB999D-EE6F-4A75-8DC4-1A21190C04EB}" srcOrd="9" destOrd="0" presId="urn:microsoft.com/office/officeart/2008/layout/PictureStrips"/>
    <dgm:cxn modelId="{4A718D53-126C-4101-A7C5-BB1ADE54BCE1}" type="presParOf" srcId="{C9533CAE-9DB6-43BD-B2C1-7658CAC63199}" destId="{884CB282-C6DC-446E-99DE-38AC1D820EB2}" srcOrd="10" destOrd="0" presId="urn:microsoft.com/office/officeart/2008/layout/PictureStrips"/>
    <dgm:cxn modelId="{68D1DCB8-0311-47BC-B525-69656CCC659F}" type="presParOf" srcId="{884CB282-C6DC-446E-99DE-38AC1D820EB2}" destId="{A2615194-3E13-49DF-8E89-8F95CE0623AD}" srcOrd="0" destOrd="0" presId="urn:microsoft.com/office/officeart/2008/layout/PictureStrips"/>
    <dgm:cxn modelId="{1954B62B-7AEF-4955-8A57-537004A9C62D}" type="presParOf" srcId="{884CB282-C6DC-446E-99DE-38AC1D820EB2}" destId="{F84AEE42-0A24-4190-ABEB-8827C7746E8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A9DCC6-9934-4636-950B-C034CDE5EE3B}" type="doc">
      <dgm:prSet loTypeId="urn:microsoft.com/office/officeart/2005/8/layout/hList1" loCatId="list" qsTypeId="urn:microsoft.com/office/officeart/2005/8/quickstyle/3d3" qsCatId="3D" csTypeId="urn:microsoft.com/office/officeart/2005/8/colors/accent6_2" csCatId="accent6" phldr="1"/>
      <dgm:spPr/>
      <dgm:t>
        <a:bodyPr/>
        <a:lstStyle/>
        <a:p>
          <a:endParaRPr lang="en-US"/>
        </a:p>
      </dgm:t>
    </dgm:pt>
    <dgm:pt modelId="{137BFEEC-68E8-4D78-B000-64D658AE05EB}">
      <dgm:prSet phldrT="[Text]" custT="1"/>
      <dgm:spPr/>
      <dgm:t>
        <a:bodyPr/>
        <a:lstStyle/>
        <a:p>
          <a:r>
            <a:rPr lang="en-US" sz="2400" dirty="0"/>
            <a:t>Hand Deliver</a:t>
          </a:r>
        </a:p>
      </dgm:t>
    </dgm:pt>
    <dgm:pt modelId="{A3845540-B85F-4B75-B8AF-6E1EDE91CBBF}" type="parTrans" cxnId="{685D0275-3F7A-4659-B09C-D73890FDC354}">
      <dgm:prSet/>
      <dgm:spPr/>
      <dgm:t>
        <a:bodyPr/>
        <a:lstStyle/>
        <a:p>
          <a:endParaRPr lang="en-US"/>
        </a:p>
      </dgm:t>
    </dgm:pt>
    <dgm:pt modelId="{29DFD2F6-4FE7-47B8-B411-2CBEFEBFABBB}" type="sibTrans" cxnId="{685D0275-3F7A-4659-B09C-D73890FDC354}">
      <dgm:prSet/>
      <dgm:spPr/>
      <dgm:t>
        <a:bodyPr/>
        <a:lstStyle/>
        <a:p>
          <a:endParaRPr lang="en-US"/>
        </a:p>
      </dgm:t>
    </dgm:pt>
    <dgm:pt modelId="{E50E0F00-E99F-4689-BD9F-67E6F4AFDBE3}">
      <dgm:prSet phldrT="[Text]" custT="1"/>
      <dgm:spPr/>
      <dgm:t>
        <a:bodyPr/>
        <a:lstStyle/>
        <a:p>
          <a:r>
            <a:rPr lang="en-US" sz="2400" dirty="0"/>
            <a:t>Mail</a:t>
          </a:r>
        </a:p>
      </dgm:t>
    </dgm:pt>
    <dgm:pt modelId="{CFE3C8D8-C5DC-4A7A-9947-EC58BE760133}" type="parTrans" cxnId="{4ADFDA97-73F4-4601-A105-F6B53584DE51}">
      <dgm:prSet/>
      <dgm:spPr/>
      <dgm:t>
        <a:bodyPr/>
        <a:lstStyle/>
        <a:p>
          <a:endParaRPr lang="en-US"/>
        </a:p>
      </dgm:t>
    </dgm:pt>
    <dgm:pt modelId="{CB971D13-AC32-406F-9736-C9489DE81373}" type="sibTrans" cxnId="{4ADFDA97-73F4-4601-A105-F6B53584DE51}">
      <dgm:prSet/>
      <dgm:spPr/>
      <dgm:t>
        <a:bodyPr/>
        <a:lstStyle/>
        <a:p>
          <a:endParaRPr lang="en-US"/>
        </a:p>
      </dgm:t>
    </dgm:pt>
    <dgm:pt modelId="{DDCACCEE-D0C0-40AB-B5C6-6478854DEA99}">
      <dgm:prSet phldrT="[Text]" custT="1"/>
      <dgm:spPr/>
      <dgm:t>
        <a:bodyPr/>
        <a:lstStyle/>
        <a:p>
          <a:pPr>
            <a:buFontTx/>
            <a:buNone/>
          </a:pPr>
          <a:r>
            <a:rPr lang="en-US" sz="1200" dirty="0"/>
            <a:t>Lorraine Wince</a:t>
          </a:r>
        </a:p>
      </dgm:t>
    </dgm:pt>
    <dgm:pt modelId="{F4012C81-3110-417E-9AF3-4800F16ECBCD}" type="parTrans" cxnId="{E23EB0C7-1A88-4C54-8087-973968DD7B63}">
      <dgm:prSet/>
      <dgm:spPr/>
      <dgm:t>
        <a:bodyPr/>
        <a:lstStyle/>
        <a:p>
          <a:endParaRPr lang="en-US"/>
        </a:p>
      </dgm:t>
    </dgm:pt>
    <dgm:pt modelId="{230EF625-3CC2-4F76-BEDD-30DE1B045CCD}" type="sibTrans" cxnId="{E23EB0C7-1A88-4C54-8087-973968DD7B63}">
      <dgm:prSet/>
      <dgm:spPr/>
      <dgm:t>
        <a:bodyPr/>
        <a:lstStyle/>
        <a:p>
          <a:endParaRPr lang="en-US"/>
        </a:p>
      </dgm:t>
    </dgm:pt>
    <dgm:pt modelId="{E9B339C3-BC66-4919-A8E2-DD931F8E1F4A}">
      <dgm:prSet phldrT="[Text]" custT="1"/>
      <dgm:spPr/>
      <dgm:t>
        <a:bodyPr/>
        <a:lstStyle/>
        <a:p>
          <a:r>
            <a:rPr lang="en-US" sz="2400" dirty="0"/>
            <a:t>Ship</a:t>
          </a:r>
        </a:p>
      </dgm:t>
    </dgm:pt>
    <dgm:pt modelId="{5D3DEA0E-E93A-4255-8229-350CF1E059CE}" type="parTrans" cxnId="{659F4A23-B943-4F1E-8CC2-07063CEA5CD3}">
      <dgm:prSet/>
      <dgm:spPr/>
      <dgm:t>
        <a:bodyPr/>
        <a:lstStyle/>
        <a:p>
          <a:endParaRPr lang="en-US"/>
        </a:p>
      </dgm:t>
    </dgm:pt>
    <dgm:pt modelId="{EF68836D-CFEB-4488-98E2-69E42BBA9979}" type="sibTrans" cxnId="{659F4A23-B943-4F1E-8CC2-07063CEA5CD3}">
      <dgm:prSet/>
      <dgm:spPr/>
      <dgm:t>
        <a:bodyPr/>
        <a:lstStyle/>
        <a:p>
          <a:endParaRPr lang="en-US"/>
        </a:p>
      </dgm:t>
    </dgm:pt>
    <dgm:pt modelId="{B27D702B-0982-4A72-89DA-4416AAA16B2C}">
      <dgm:prSet phldrT="[Text]" custT="1"/>
      <dgm:spPr/>
      <dgm:t>
        <a:bodyPr/>
        <a:lstStyle/>
        <a:p>
          <a:pPr>
            <a:buFontTx/>
            <a:buNone/>
          </a:pPr>
          <a:r>
            <a:rPr lang="en-US" sz="1200" dirty="0"/>
            <a:t>Lorraine Wince</a:t>
          </a:r>
        </a:p>
      </dgm:t>
    </dgm:pt>
    <dgm:pt modelId="{460D2D77-27DF-4245-98FD-7DBCDE774F5E}" type="parTrans" cxnId="{6C98ED24-CC16-45DA-8B59-DC6B5C3DE9F1}">
      <dgm:prSet/>
      <dgm:spPr/>
      <dgm:t>
        <a:bodyPr/>
        <a:lstStyle/>
        <a:p>
          <a:endParaRPr lang="en-US"/>
        </a:p>
      </dgm:t>
    </dgm:pt>
    <dgm:pt modelId="{07EBFCF6-587E-4B9D-ABC4-B99F642477EB}" type="sibTrans" cxnId="{6C98ED24-CC16-45DA-8B59-DC6B5C3DE9F1}">
      <dgm:prSet/>
      <dgm:spPr/>
      <dgm:t>
        <a:bodyPr/>
        <a:lstStyle/>
        <a:p>
          <a:endParaRPr lang="en-US"/>
        </a:p>
      </dgm:t>
    </dgm:pt>
    <dgm:pt modelId="{243E9AEA-E330-4301-88E0-E467B5D58784}">
      <dgm:prSet phldrT="[Text]" custT="1"/>
      <dgm:spPr/>
      <dgm:t>
        <a:bodyPr/>
        <a:lstStyle/>
        <a:p>
          <a:pPr>
            <a:buFontTx/>
            <a:buNone/>
          </a:pPr>
          <a:r>
            <a:rPr lang="en-US" sz="1200" dirty="0"/>
            <a:t>Office of Procurement</a:t>
          </a:r>
        </a:p>
      </dgm:t>
    </dgm:pt>
    <dgm:pt modelId="{0C494CF0-3C86-4BF0-89BD-D505A438BFAD}" type="parTrans" cxnId="{4252CF36-32ED-4D7E-941A-E8C96B6123B7}">
      <dgm:prSet/>
      <dgm:spPr/>
      <dgm:t>
        <a:bodyPr/>
        <a:lstStyle/>
        <a:p>
          <a:endParaRPr lang="en-US"/>
        </a:p>
      </dgm:t>
    </dgm:pt>
    <dgm:pt modelId="{75F06FB1-5D76-4ADF-8012-157873A7CD5A}" type="sibTrans" cxnId="{4252CF36-32ED-4D7E-941A-E8C96B6123B7}">
      <dgm:prSet/>
      <dgm:spPr/>
      <dgm:t>
        <a:bodyPr/>
        <a:lstStyle/>
        <a:p>
          <a:endParaRPr lang="en-US"/>
        </a:p>
      </dgm:t>
    </dgm:pt>
    <dgm:pt modelId="{163CC05D-1762-43BF-8CCE-F0C64F29E81C}">
      <dgm:prSet phldrT="[Text]" custT="1"/>
      <dgm:spPr/>
      <dgm:t>
        <a:bodyPr/>
        <a:lstStyle/>
        <a:p>
          <a:pPr>
            <a:buFontTx/>
            <a:buNone/>
          </a:pPr>
          <a:r>
            <a:rPr lang="en-US" sz="1200" dirty="0"/>
            <a:t>Mississippi Department of Education</a:t>
          </a:r>
        </a:p>
      </dgm:t>
    </dgm:pt>
    <dgm:pt modelId="{3D6EFA81-EA0B-4829-A3A6-F3CF0BFD0D7D}" type="parTrans" cxnId="{C954F018-D526-4E50-854F-BD0F7DEC41A8}">
      <dgm:prSet/>
      <dgm:spPr/>
      <dgm:t>
        <a:bodyPr/>
        <a:lstStyle/>
        <a:p>
          <a:endParaRPr lang="en-US"/>
        </a:p>
      </dgm:t>
    </dgm:pt>
    <dgm:pt modelId="{70B5C7ED-28B1-4DF5-83D4-7CF76CD03202}" type="sibTrans" cxnId="{C954F018-D526-4E50-854F-BD0F7DEC41A8}">
      <dgm:prSet/>
      <dgm:spPr/>
      <dgm:t>
        <a:bodyPr/>
        <a:lstStyle/>
        <a:p>
          <a:endParaRPr lang="en-US"/>
        </a:p>
      </dgm:t>
    </dgm:pt>
    <dgm:pt modelId="{DE984055-E20D-4E73-B5DE-639CA63EC5AB}">
      <dgm:prSet phldrT="[Text]" custT="1"/>
      <dgm:spPr/>
      <dgm:t>
        <a:bodyPr/>
        <a:lstStyle/>
        <a:p>
          <a:pPr>
            <a:buFontTx/>
            <a:buNone/>
          </a:pPr>
          <a:r>
            <a:rPr lang="en-US" sz="1200" dirty="0"/>
            <a:t>McKinney-Vento Homeless RFP</a:t>
          </a:r>
        </a:p>
      </dgm:t>
    </dgm:pt>
    <dgm:pt modelId="{A1E1358E-5B86-429C-95F3-13EBAAE86D86}" type="parTrans" cxnId="{51E76727-B018-4773-9E46-7910B59DDA41}">
      <dgm:prSet/>
      <dgm:spPr/>
      <dgm:t>
        <a:bodyPr/>
        <a:lstStyle/>
        <a:p>
          <a:endParaRPr lang="en-US"/>
        </a:p>
      </dgm:t>
    </dgm:pt>
    <dgm:pt modelId="{EE14812F-0F6A-4E53-8BAB-0C4DCE4FC01E}" type="sibTrans" cxnId="{51E76727-B018-4773-9E46-7910B59DDA41}">
      <dgm:prSet/>
      <dgm:spPr/>
      <dgm:t>
        <a:bodyPr/>
        <a:lstStyle/>
        <a:p>
          <a:endParaRPr lang="en-US"/>
        </a:p>
      </dgm:t>
    </dgm:pt>
    <dgm:pt modelId="{726A97CB-248D-451C-A64E-09F041DF4E44}">
      <dgm:prSet phldrT="[Text]" custT="1"/>
      <dgm:spPr/>
      <dgm:t>
        <a:bodyPr/>
        <a:lstStyle/>
        <a:p>
          <a:pPr>
            <a:buFontTx/>
            <a:buNone/>
          </a:pPr>
          <a:r>
            <a:rPr lang="en-US" sz="1200" dirty="0"/>
            <a:t>Central High School, Suite 307</a:t>
          </a:r>
        </a:p>
      </dgm:t>
    </dgm:pt>
    <dgm:pt modelId="{6FD5237C-D420-4F7B-9336-7D1B470EA6CC}" type="parTrans" cxnId="{7E9F2B64-AACE-45C9-8B4A-7BFF4B8500D2}">
      <dgm:prSet/>
      <dgm:spPr/>
      <dgm:t>
        <a:bodyPr/>
        <a:lstStyle/>
        <a:p>
          <a:endParaRPr lang="en-US"/>
        </a:p>
      </dgm:t>
    </dgm:pt>
    <dgm:pt modelId="{C145EAF7-31BB-4320-87AF-BE1B7E32980B}" type="sibTrans" cxnId="{7E9F2B64-AACE-45C9-8B4A-7BFF4B8500D2}">
      <dgm:prSet/>
      <dgm:spPr/>
      <dgm:t>
        <a:bodyPr/>
        <a:lstStyle/>
        <a:p>
          <a:endParaRPr lang="en-US"/>
        </a:p>
      </dgm:t>
    </dgm:pt>
    <dgm:pt modelId="{BFB0C39F-CCD6-4D90-A6C3-CD4344FD3365}">
      <dgm:prSet phldrT="[Text]" custT="1"/>
      <dgm:spPr/>
      <dgm:t>
        <a:bodyPr/>
        <a:lstStyle/>
        <a:p>
          <a:pPr>
            <a:buFontTx/>
            <a:buNone/>
          </a:pPr>
          <a:r>
            <a:rPr lang="en-US" sz="1200" dirty="0"/>
            <a:t>359 North West Street</a:t>
          </a:r>
        </a:p>
      </dgm:t>
    </dgm:pt>
    <dgm:pt modelId="{12AA2313-1AAA-46E5-BFB9-7EE3D7B7C7F6}" type="parTrans" cxnId="{17CC5CFE-4031-4219-9E86-F35FC56DA339}">
      <dgm:prSet/>
      <dgm:spPr/>
      <dgm:t>
        <a:bodyPr/>
        <a:lstStyle/>
        <a:p>
          <a:endParaRPr lang="en-US"/>
        </a:p>
      </dgm:t>
    </dgm:pt>
    <dgm:pt modelId="{65A8E91C-E42D-4B5D-A11E-43E7349682D9}" type="sibTrans" cxnId="{17CC5CFE-4031-4219-9E86-F35FC56DA339}">
      <dgm:prSet/>
      <dgm:spPr/>
      <dgm:t>
        <a:bodyPr/>
        <a:lstStyle/>
        <a:p>
          <a:endParaRPr lang="en-US"/>
        </a:p>
      </dgm:t>
    </dgm:pt>
    <dgm:pt modelId="{4EBF5C74-EDBE-4F48-B2FB-B4A50A112F1F}">
      <dgm:prSet phldrT="[Text]" custT="1"/>
      <dgm:spPr/>
      <dgm:t>
        <a:bodyPr/>
        <a:lstStyle/>
        <a:p>
          <a:pPr>
            <a:buFontTx/>
            <a:buNone/>
          </a:pPr>
          <a:r>
            <a:rPr lang="en-US" sz="1200" dirty="0"/>
            <a:t>Jackson, MS</a:t>
          </a:r>
          <a:endParaRPr lang="en-US" sz="1300" dirty="0"/>
        </a:p>
      </dgm:t>
    </dgm:pt>
    <dgm:pt modelId="{A4DC8F19-9D2D-4E95-90DE-4490292F8A68}" type="parTrans" cxnId="{F2E52F20-C1BD-47E7-9A8C-4FB602224708}">
      <dgm:prSet/>
      <dgm:spPr/>
      <dgm:t>
        <a:bodyPr/>
        <a:lstStyle/>
        <a:p>
          <a:endParaRPr lang="en-US"/>
        </a:p>
      </dgm:t>
    </dgm:pt>
    <dgm:pt modelId="{8847078F-359B-44D8-ABA6-8C603F9893B0}" type="sibTrans" cxnId="{F2E52F20-C1BD-47E7-9A8C-4FB602224708}">
      <dgm:prSet/>
      <dgm:spPr/>
      <dgm:t>
        <a:bodyPr/>
        <a:lstStyle/>
        <a:p>
          <a:endParaRPr lang="en-US"/>
        </a:p>
      </dgm:t>
    </dgm:pt>
    <dgm:pt modelId="{7A91814E-AED4-4632-9D67-23A331486D86}">
      <dgm:prSet custT="1"/>
      <dgm:spPr/>
      <dgm:t>
        <a:bodyPr/>
        <a:lstStyle/>
        <a:p>
          <a:pPr>
            <a:buFontTx/>
            <a:buNone/>
          </a:pPr>
          <a:r>
            <a:rPr lang="en-US" sz="1200" dirty="0"/>
            <a:t>Office of Procurement</a:t>
          </a:r>
        </a:p>
      </dgm:t>
    </dgm:pt>
    <dgm:pt modelId="{6C9874FB-B29D-473F-A471-A36FE6813E8F}" type="parTrans" cxnId="{488DE700-E8B1-40B8-8433-E1CF1604BD72}">
      <dgm:prSet/>
      <dgm:spPr/>
      <dgm:t>
        <a:bodyPr/>
        <a:lstStyle/>
        <a:p>
          <a:endParaRPr lang="en-US"/>
        </a:p>
      </dgm:t>
    </dgm:pt>
    <dgm:pt modelId="{589FCBEA-9199-42A6-B7E9-799D4EE0596E}" type="sibTrans" cxnId="{488DE700-E8B1-40B8-8433-E1CF1604BD72}">
      <dgm:prSet/>
      <dgm:spPr/>
      <dgm:t>
        <a:bodyPr/>
        <a:lstStyle/>
        <a:p>
          <a:endParaRPr lang="en-US"/>
        </a:p>
      </dgm:t>
    </dgm:pt>
    <dgm:pt modelId="{38EE98F9-D4B4-46CA-B3B0-986AD3B1BD2A}">
      <dgm:prSet custT="1"/>
      <dgm:spPr/>
      <dgm:t>
        <a:bodyPr/>
        <a:lstStyle/>
        <a:p>
          <a:pPr>
            <a:buFontTx/>
            <a:buNone/>
          </a:pPr>
          <a:r>
            <a:rPr lang="en-US" sz="1200" dirty="0"/>
            <a:t>Mississippi Department of Education</a:t>
          </a:r>
        </a:p>
      </dgm:t>
    </dgm:pt>
    <dgm:pt modelId="{AC235DB4-6DB6-43E5-A2DC-85E0E41C19A7}" type="parTrans" cxnId="{4E1D4BAF-0AF3-4C04-8460-AEFCBDDB4D82}">
      <dgm:prSet/>
      <dgm:spPr/>
      <dgm:t>
        <a:bodyPr/>
        <a:lstStyle/>
        <a:p>
          <a:endParaRPr lang="en-US"/>
        </a:p>
      </dgm:t>
    </dgm:pt>
    <dgm:pt modelId="{9DAF8A17-4A81-43AB-A07F-2B9544558AD9}" type="sibTrans" cxnId="{4E1D4BAF-0AF3-4C04-8460-AEFCBDDB4D82}">
      <dgm:prSet/>
      <dgm:spPr/>
      <dgm:t>
        <a:bodyPr/>
        <a:lstStyle/>
        <a:p>
          <a:endParaRPr lang="en-US"/>
        </a:p>
      </dgm:t>
    </dgm:pt>
    <dgm:pt modelId="{501A2807-AEC9-40FE-8FEA-0BF0C4B40C99}">
      <dgm:prSet custT="1"/>
      <dgm:spPr/>
      <dgm:t>
        <a:bodyPr/>
        <a:lstStyle/>
        <a:p>
          <a:pPr>
            <a:buFontTx/>
            <a:buNone/>
          </a:pPr>
          <a:r>
            <a:rPr lang="en-US" sz="1200" dirty="0"/>
            <a:t>McKinney-Vento Homeless RFP</a:t>
          </a:r>
        </a:p>
      </dgm:t>
    </dgm:pt>
    <dgm:pt modelId="{23862B0A-118A-43DC-AB9B-92C1C58A6211}" type="parTrans" cxnId="{87846221-52F8-42DC-9EB9-34D47CB880A4}">
      <dgm:prSet/>
      <dgm:spPr/>
      <dgm:t>
        <a:bodyPr/>
        <a:lstStyle/>
        <a:p>
          <a:endParaRPr lang="en-US"/>
        </a:p>
      </dgm:t>
    </dgm:pt>
    <dgm:pt modelId="{55EC58F6-D9F5-424A-9584-5448CD1EFB42}" type="sibTrans" cxnId="{87846221-52F8-42DC-9EB9-34D47CB880A4}">
      <dgm:prSet/>
      <dgm:spPr/>
      <dgm:t>
        <a:bodyPr/>
        <a:lstStyle/>
        <a:p>
          <a:endParaRPr lang="en-US"/>
        </a:p>
      </dgm:t>
    </dgm:pt>
    <dgm:pt modelId="{25BAF3ED-EC00-42AB-9D93-B54702998A7B}">
      <dgm:prSet custT="1"/>
      <dgm:spPr/>
      <dgm:t>
        <a:bodyPr/>
        <a:lstStyle/>
        <a:p>
          <a:pPr>
            <a:buFontTx/>
            <a:buNone/>
          </a:pPr>
          <a:r>
            <a:rPr lang="en-US" sz="1200" dirty="0"/>
            <a:t>P.O. Box 771</a:t>
          </a:r>
        </a:p>
      </dgm:t>
    </dgm:pt>
    <dgm:pt modelId="{7EA4A347-4B4C-4F92-8888-3B61388CD2D0}" type="parTrans" cxnId="{44B492F9-C548-48EA-84BF-84EC2CC993E9}">
      <dgm:prSet/>
      <dgm:spPr/>
      <dgm:t>
        <a:bodyPr/>
        <a:lstStyle/>
        <a:p>
          <a:endParaRPr lang="en-US"/>
        </a:p>
      </dgm:t>
    </dgm:pt>
    <dgm:pt modelId="{4B9A9C23-835B-4D07-BF09-320FE832B0BE}" type="sibTrans" cxnId="{44B492F9-C548-48EA-84BF-84EC2CC993E9}">
      <dgm:prSet/>
      <dgm:spPr/>
      <dgm:t>
        <a:bodyPr/>
        <a:lstStyle/>
        <a:p>
          <a:endParaRPr lang="en-US"/>
        </a:p>
      </dgm:t>
    </dgm:pt>
    <dgm:pt modelId="{7C24F228-8FEB-4D68-94AE-42295B0AFC3F}">
      <dgm:prSet custT="1"/>
      <dgm:spPr/>
      <dgm:t>
        <a:bodyPr/>
        <a:lstStyle/>
        <a:p>
          <a:pPr>
            <a:buFontTx/>
            <a:buNone/>
          </a:pPr>
          <a:r>
            <a:rPr lang="en-US" sz="1200" dirty="0"/>
            <a:t>Jackson, MS  39205-0771</a:t>
          </a:r>
          <a:endParaRPr lang="en-US" sz="1300" dirty="0"/>
        </a:p>
      </dgm:t>
    </dgm:pt>
    <dgm:pt modelId="{5CA9493A-64C0-4537-87EF-F8D94651C387}" type="parTrans" cxnId="{B5FB2AD1-B0F1-4B0A-ABEB-4C3F5A304056}">
      <dgm:prSet/>
      <dgm:spPr/>
      <dgm:t>
        <a:bodyPr/>
        <a:lstStyle/>
        <a:p>
          <a:endParaRPr lang="en-US"/>
        </a:p>
      </dgm:t>
    </dgm:pt>
    <dgm:pt modelId="{56A211BC-A2A2-46F7-8B89-0B059FDCDB9E}" type="sibTrans" cxnId="{B5FB2AD1-B0F1-4B0A-ABEB-4C3F5A304056}">
      <dgm:prSet/>
      <dgm:spPr/>
      <dgm:t>
        <a:bodyPr/>
        <a:lstStyle/>
        <a:p>
          <a:endParaRPr lang="en-US"/>
        </a:p>
      </dgm:t>
    </dgm:pt>
    <dgm:pt modelId="{28AE4381-8702-476B-B348-3827A8A6702A}">
      <dgm:prSet custT="1"/>
      <dgm:spPr/>
      <dgm:t>
        <a:bodyPr/>
        <a:lstStyle/>
        <a:p>
          <a:pPr>
            <a:buFontTx/>
            <a:buNone/>
          </a:pPr>
          <a:r>
            <a:rPr lang="en-US" sz="1200" dirty="0"/>
            <a:t>Office of Procurement</a:t>
          </a:r>
        </a:p>
      </dgm:t>
    </dgm:pt>
    <dgm:pt modelId="{C95A2F45-2FFD-466E-9B1D-85D28C77CD0D}" type="parTrans" cxnId="{3E33DF87-0F28-4EDA-84C2-A21CDB6AAD75}">
      <dgm:prSet/>
      <dgm:spPr/>
      <dgm:t>
        <a:bodyPr/>
        <a:lstStyle/>
        <a:p>
          <a:endParaRPr lang="en-US"/>
        </a:p>
      </dgm:t>
    </dgm:pt>
    <dgm:pt modelId="{A50DC7A8-7976-448E-B73C-8039C73F9622}" type="sibTrans" cxnId="{3E33DF87-0F28-4EDA-84C2-A21CDB6AAD75}">
      <dgm:prSet/>
      <dgm:spPr/>
      <dgm:t>
        <a:bodyPr/>
        <a:lstStyle/>
        <a:p>
          <a:endParaRPr lang="en-US"/>
        </a:p>
      </dgm:t>
    </dgm:pt>
    <dgm:pt modelId="{5F42487C-F876-4A34-8241-FF56B7CA4AA0}">
      <dgm:prSet custT="1"/>
      <dgm:spPr/>
      <dgm:t>
        <a:bodyPr/>
        <a:lstStyle/>
        <a:p>
          <a:pPr>
            <a:buFontTx/>
            <a:buNone/>
          </a:pPr>
          <a:r>
            <a:rPr lang="en-US" sz="1200" dirty="0"/>
            <a:t>Mississippi Department of Education</a:t>
          </a:r>
        </a:p>
      </dgm:t>
    </dgm:pt>
    <dgm:pt modelId="{A1AC73DB-94FE-4295-B76B-241F57CBCC4C}" type="parTrans" cxnId="{4D37F0BE-E5C0-47DB-9D3A-3475D42E7BA0}">
      <dgm:prSet/>
      <dgm:spPr/>
      <dgm:t>
        <a:bodyPr/>
        <a:lstStyle/>
        <a:p>
          <a:endParaRPr lang="en-US"/>
        </a:p>
      </dgm:t>
    </dgm:pt>
    <dgm:pt modelId="{E15F6FD0-6910-4848-B61D-47A55316D296}" type="sibTrans" cxnId="{4D37F0BE-E5C0-47DB-9D3A-3475D42E7BA0}">
      <dgm:prSet/>
      <dgm:spPr/>
      <dgm:t>
        <a:bodyPr/>
        <a:lstStyle/>
        <a:p>
          <a:endParaRPr lang="en-US"/>
        </a:p>
      </dgm:t>
    </dgm:pt>
    <dgm:pt modelId="{D2C9A5EB-9FDA-4031-9D20-586498D54CA5}">
      <dgm:prSet custT="1"/>
      <dgm:spPr/>
      <dgm:t>
        <a:bodyPr/>
        <a:lstStyle/>
        <a:p>
          <a:pPr>
            <a:buFontTx/>
            <a:buNone/>
          </a:pPr>
          <a:r>
            <a:rPr lang="en-US" sz="1200" dirty="0"/>
            <a:t>McKinney-Vento Homeless RFP</a:t>
          </a:r>
        </a:p>
      </dgm:t>
    </dgm:pt>
    <dgm:pt modelId="{41FA7E5A-150C-43AA-ABA1-6BB258AFB840}" type="parTrans" cxnId="{59F0D0CE-6C5E-49F3-90E6-6A31F19915E3}">
      <dgm:prSet/>
      <dgm:spPr/>
      <dgm:t>
        <a:bodyPr/>
        <a:lstStyle/>
        <a:p>
          <a:endParaRPr lang="en-US"/>
        </a:p>
      </dgm:t>
    </dgm:pt>
    <dgm:pt modelId="{005C431D-964E-46FD-984D-89FD1B23992D}" type="sibTrans" cxnId="{59F0D0CE-6C5E-49F3-90E6-6A31F19915E3}">
      <dgm:prSet/>
      <dgm:spPr/>
      <dgm:t>
        <a:bodyPr/>
        <a:lstStyle/>
        <a:p>
          <a:endParaRPr lang="en-US"/>
        </a:p>
      </dgm:t>
    </dgm:pt>
    <dgm:pt modelId="{53492F6B-CB42-4D28-BE15-AE58CCEACE93}">
      <dgm:prSet custT="1"/>
      <dgm:spPr/>
      <dgm:t>
        <a:bodyPr/>
        <a:lstStyle/>
        <a:p>
          <a:pPr>
            <a:buFontTx/>
            <a:buNone/>
          </a:pPr>
          <a:r>
            <a:rPr lang="en-US" sz="1200" dirty="0"/>
            <a:t>359 North West Street</a:t>
          </a:r>
        </a:p>
      </dgm:t>
    </dgm:pt>
    <dgm:pt modelId="{1A7E14C7-48CD-4CAA-A247-F5633362C8F6}" type="parTrans" cxnId="{637852C8-A087-4A8D-971B-C32121FB7B34}">
      <dgm:prSet/>
      <dgm:spPr/>
      <dgm:t>
        <a:bodyPr/>
        <a:lstStyle/>
        <a:p>
          <a:endParaRPr lang="en-US"/>
        </a:p>
      </dgm:t>
    </dgm:pt>
    <dgm:pt modelId="{F66D4D2D-1B5D-4E5B-96EE-0377527151DF}" type="sibTrans" cxnId="{637852C8-A087-4A8D-971B-C32121FB7B34}">
      <dgm:prSet/>
      <dgm:spPr/>
      <dgm:t>
        <a:bodyPr/>
        <a:lstStyle/>
        <a:p>
          <a:endParaRPr lang="en-US"/>
        </a:p>
      </dgm:t>
    </dgm:pt>
    <dgm:pt modelId="{B6F1C5F0-946E-4AE1-ADF3-DFB1CA6EE262}">
      <dgm:prSet custT="1"/>
      <dgm:spPr/>
      <dgm:t>
        <a:bodyPr/>
        <a:lstStyle/>
        <a:p>
          <a:pPr>
            <a:buFontTx/>
            <a:buNone/>
          </a:pPr>
          <a:r>
            <a:rPr lang="en-US" sz="1200" dirty="0"/>
            <a:t>Jackson, MS  39201</a:t>
          </a:r>
        </a:p>
      </dgm:t>
    </dgm:pt>
    <dgm:pt modelId="{051373A6-C57D-4F1D-B5D5-8FBB5BF2873C}" type="parTrans" cxnId="{5A0DB5F6-1EC5-46F3-B576-4ABDE7816D82}">
      <dgm:prSet/>
      <dgm:spPr/>
      <dgm:t>
        <a:bodyPr/>
        <a:lstStyle/>
        <a:p>
          <a:endParaRPr lang="en-US"/>
        </a:p>
      </dgm:t>
    </dgm:pt>
    <dgm:pt modelId="{A04C2539-6BC5-4770-99CE-98A0122FE5C3}" type="sibTrans" cxnId="{5A0DB5F6-1EC5-46F3-B576-4ABDE7816D82}">
      <dgm:prSet/>
      <dgm:spPr/>
      <dgm:t>
        <a:bodyPr/>
        <a:lstStyle/>
        <a:p>
          <a:endParaRPr lang="en-US"/>
        </a:p>
      </dgm:t>
    </dgm:pt>
    <dgm:pt modelId="{AEAD61EC-E909-44C0-A6E4-65951B78C612}">
      <dgm:prSet phldrT="[Text]" custT="1"/>
      <dgm:spPr/>
      <dgm:t>
        <a:bodyPr/>
        <a:lstStyle/>
        <a:p>
          <a:pPr>
            <a:buFontTx/>
            <a:buNone/>
          </a:pPr>
          <a:endParaRPr lang="en-US" sz="1300" dirty="0"/>
        </a:p>
      </dgm:t>
    </dgm:pt>
    <dgm:pt modelId="{FED7AA65-3495-4FF5-BD4F-D2F8AC44050E}" type="parTrans" cxnId="{BF0BA1A9-3AFA-482A-94D9-1E46B985094A}">
      <dgm:prSet/>
      <dgm:spPr/>
      <dgm:t>
        <a:bodyPr/>
        <a:lstStyle/>
        <a:p>
          <a:endParaRPr lang="en-US"/>
        </a:p>
      </dgm:t>
    </dgm:pt>
    <dgm:pt modelId="{CAB3EE41-88D5-422C-9DC3-B70F50AE6C0A}" type="sibTrans" cxnId="{BF0BA1A9-3AFA-482A-94D9-1E46B985094A}">
      <dgm:prSet/>
      <dgm:spPr/>
      <dgm:t>
        <a:bodyPr/>
        <a:lstStyle/>
        <a:p>
          <a:endParaRPr lang="en-US"/>
        </a:p>
      </dgm:t>
    </dgm:pt>
    <dgm:pt modelId="{129AA5C9-FA60-48DD-AF40-4316508478BB}">
      <dgm:prSet phldrT="[Text]" custT="1"/>
      <dgm:spPr/>
      <dgm:t>
        <a:bodyPr/>
        <a:lstStyle/>
        <a:p>
          <a:pPr>
            <a:buFontTx/>
            <a:buNone/>
          </a:pPr>
          <a:endParaRPr lang="en-US" sz="1300" dirty="0"/>
        </a:p>
      </dgm:t>
    </dgm:pt>
    <dgm:pt modelId="{9558A474-E776-45E2-BB00-CCB55C0CD145}" type="parTrans" cxnId="{F898E87D-DB49-4790-A6EB-C0D361565102}">
      <dgm:prSet/>
      <dgm:spPr/>
      <dgm:t>
        <a:bodyPr/>
        <a:lstStyle/>
        <a:p>
          <a:endParaRPr lang="en-US"/>
        </a:p>
      </dgm:t>
    </dgm:pt>
    <dgm:pt modelId="{C57CB519-AE64-412E-9650-8D88156EF4B6}" type="sibTrans" cxnId="{F898E87D-DB49-4790-A6EB-C0D361565102}">
      <dgm:prSet/>
      <dgm:spPr/>
      <dgm:t>
        <a:bodyPr/>
        <a:lstStyle/>
        <a:p>
          <a:endParaRPr lang="en-US"/>
        </a:p>
      </dgm:t>
    </dgm:pt>
    <dgm:pt modelId="{8FFE6A71-BE28-426D-BE81-603D7C2A994D}">
      <dgm:prSet phldrT="[Text]" custT="1"/>
      <dgm:spPr/>
      <dgm:t>
        <a:bodyPr/>
        <a:lstStyle/>
        <a:p>
          <a:pPr>
            <a:buFontTx/>
            <a:buNone/>
          </a:pPr>
          <a:endParaRPr lang="en-US" sz="1300" dirty="0"/>
        </a:p>
      </dgm:t>
    </dgm:pt>
    <dgm:pt modelId="{6BEB9CB6-74F4-4C7D-A03A-C28703352C87}" type="parTrans" cxnId="{1919AB98-523E-40CF-B15A-271A440F29EF}">
      <dgm:prSet/>
      <dgm:spPr/>
      <dgm:t>
        <a:bodyPr/>
        <a:lstStyle/>
        <a:p>
          <a:endParaRPr lang="en-US"/>
        </a:p>
      </dgm:t>
    </dgm:pt>
    <dgm:pt modelId="{9F002577-2502-419D-B156-48D3C017455B}" type="sibTrans" cxnId="{1919AB98-523E-40CF-B15A-271A440F29EF}">
      <dgm:prSet/>
      <dgm:spPr/>
      <dgm:t>
        <a:bodyPr/>
        <a:lstStyle/>
        <a:p>
          <a:endParaRPr lang="en-US"/>
        </a:p>
      </dgm:t>
    </dgm:pt>
    <dgm:pt modelId="{BB3584F6-AEF0-449D-9656-ED950F89D27E}">
      <dgm:prSet phldrT="[Text]" custT="1"/>
      <dgm:spPr/>
      <dgm:t>
        <a:bodyPr/>
        <a:lstStyle/>
        <a:p>
          <a:pPr>
            <a:buFontTx/>
            <a:buNone/>
          </a:pPr>
          <a:r>
            <a:rPr lang="en-US" sz="1200" dirty="0"/>
            <a:t>Lorraine Wince</a:t>
          </a:r>
        </a:p>
      </dgm:t>
    </dgm:pt>
    <dgm:pt modelId="{5AB10354-03F7-4732-9EBF-3C6F2355BF65}" type="sibTrans" cxnId="{9D0AB522-D536-4286-A8D1-DB282663F39D}">
      <dgm:prSet/>
      <dgm:spPr/>
      <dgm:t>
        <a:bodyPr/>
        <a:lstStyle/>
        <a:p>
          <a:endParaRPr lang="en-US"/>
        </a:p>
      </dgm:t>
    </dgm:pt>
    <dgm:pt modelId="{5FB48E8F-1468-485F-955D-EA46275B58D3}" type="parTrans" cxnId="{9D0AB522-D536-4286-A8D1-DB282663F39D}">
      <dgm:prSet/>
      <dgm:spPr/>
      <dgm:t>
        <a:bodyPr/>
        <a:lstStyle/>
        <a:p>
          <a:endParaRPr lang="en-US"/>
        </a:p>
      </dgm:t>
    </dgm:pt>
    <dgm:pt modelId="{D54FDE1F-1851-4DF9-9148-CC2751B61E72}" type="pres">
      <dgm:prSet presAssocID="{46A9DCC6-9934-4636-950B-C034CDE5EE3B}" presName="Name0" presStyleCnt="0">
        <dgm:presLayoutVars>
          <dgm:dir/>
          <dgm:animLvl val="lvl"/>
          <dgm:resizeHandles val="exact"/>
        </dgm:presLayoutVars>
      </dgm:prSet>
      <dgm:spPr/>
    </dgm:pt>
    <dgm:pt modelId="{A5CD6D78-46CA-4462-9DF9-D5C6D740B71D}" type="pres">
      <dgm:prSet presAssocID="{137BFEEC-68E8-4D78-B000-64D658AE05EB}" presName="composite" presStyleCnt="0"/>
      <dgm:spPr/>
    </dgm:pt>
    <dgm:pt modelId="{F5CD4C24-A3AD-4336-B102-EC18985BF54D}" type="pres">
      <dgm:prSet presAssocID="{137BFEEC-68E8-4D78-B000-64D658AE05EB}" presName="parTx" presStyleLbl="alignNode1" presStyleIdx="0" presStyleCnt="3" custScaleX="118744">
        <dgm:presLayoutVars>
          <dgm:chMax val="0"/>
          <dgm:chPref val="0"/>
          <dgm:bulletEnabled val="1"/>
        </dgm:presLayoutVars>
      </dgm:prSet>
      <dgm:spPr/>
    </dgm:pt>
    <dgm:pt modelId="{9714AB77-1C1E-4FD0-8078-DB4DAB5447AD}" type="pres">
      <dgm:prSet presAssocID="{137BFEEC-68E8-4D78-B000-64D658AE05EB}" presName="desTx" presStyleLbl="alignAccFollowNode1" presStyleIdx="0" presStyleCnt="3" custScaleX="131184">
        <dgm:presLayoutVars>
          <dgm:bulletEnabled val="1"/>
        </dgm:presLayoutVars>
      </dgm:prSet>
      <dgm:spPr/>
    </dgm:pt>
    <dgm:pt modelId="{FA890F93-7E7F-434F-9954-B70A2FA86180}" type="pres">
      <dgm:prSet presAssocID="{29DFD2F6-4FE7-47B8-B411-2CBEFEBFABBB}" presName="space" presStyleCnt="0"/>
      <dgm:spPr/>
    </dgm:pt>
    <dgm:pt modelId="{A5F3AAC6-325F-4F0B-BAF8-D6A785033348}" type="pres">
      <dgm:prSet presAssocID="{E50E0F00-E99F-4689-BD9F-67E6F4AFDBE3}" presName="composite" presStyleCnt="0"/>
      <dgm:spPr/>
    </dgm:pt>
    <dgm:pt modelId="{F9998755-4F8A-43E1-BB8A-79FBA1845F84}" type="pres">
      <dgm:prSet presAssocID="{E50E0F00-E99F-4689-BD9F-67E6F4AFDBE3}" presName="parTx" presStyleLbl="alignNode1" presStyleIdx="1" presStyleCnt="3">
        <dgm:presLayoutVars>
          <dgm:chMax val="0"/>
          <dgm:chPref val="0"/>
          <dgm:bulletEnabled val="1"/>
        </dgm:presLayoutVars>
      </dgm:prSet>
      <dgm:spPr/>
    </dgm:pt>
    <dgm:pt modelId="{B2C8CE0E-C534-4C9F-95FA-F3BFFBEC28F9}" type="pres">
      <dgm:prSet presAssocID="{E50E0F00-E99F-4689-BD9F-67E6F4AFDBE3}" presName="desTx" presStyleLbl="alignAccFollowNode1" presStyleIdx="1" presStyleCnt="3" custScaleX="138098">
        <dgm:presLayoutVars>
          <dgm:bulletEnabled val="1"/>
        </dgm:presLayoutVars>
      </dgm:prSet>
      <dgm:spPr/>
    </dgm:pt>
    <dgm:pt modelId="{0B4899D8-5A22-4D3A-A763-8AD138F27766}" type="pres">
      <dgm:prSet presAssocID="{CB971D13-AC32-406F-9736-C9489DE81373}" presName="space" presStyleCnt="0"/>
      <dgm:spPr/>
    </dgm:pt>
    <dgm:pt modelId="{AC8C1632-3759-44B0-A31F-A248E4A29F5C}" type="pres">
      <dgm:prSet presAssocID="{E9B339C3-BC66-4919-A8E2-DD931F8E1F4A}" presName="composite" presStyleCnt="0"/>
      <dgm:spPr/>
    </dgm:pt>
    <dgm:pt modelId="{AE110EC8-D164-49D9-8932-179D97699A5B}" type="pres">
      <dgm:prSet presAssocID="{E9B339C3-BC66-4919-A8E2-DD931F8E1F4A}" presName="parTx" presStyleLbl="alignNode1" presStyleIdx="2" presStyleCnt="3">
        <dgm:presLayoutVars>
          <dgm:chMax val="0"/>
          <dgm:chPref val="0"/>
          <dgm:bulletEnabled val="1"/>
        </dgm:presLayoutVars>
      </dgm:prSet>
      <dgm:spPr/>
    </dgm:pt>
    <dgm:pt modelId="{A178864D-B15C-4EDC-BD89-CF2E9FD3F863}" type="pres">
      <dgm:prSet presAssocID="{E9B339C3-BC66-4919-A8E2-DD931F8E1F4A}" presName="desTx" presStyleLbl="alignAccFollowNode1" presStyleIdx="2" presStyleCnt="3" custScaleX="130070">
        <dgm:presLayoutVars>
          <dgm:bulletEnabled val="1"/>
        </dgm:presLayoutVars>
      </dgm:prSet>
      <dgm:spPr/>
    </dgm:pt>
  </dgm:ptLst>
  <dgm:cxnLst>
    <dgm:cxn modelId="{488DE700-E8B1-40B8-8433-E1CF1604BD72}" srcId="{E50E0F00-E99F-4689-BD9F-67E6F4AFDBE3}" destId="{7A91814E-AED4-4632-9D67-23A331486D86}" srcOrd="2" destOrd="0" parTransId="{6C9874FB-B29D-473F-A471-A36FE6813E8F}" sibTransId="{589FCBEA-9199-42A6-B7E9-799D4EE0596E}"/>
    <dgm:cxn modelId="{6120FD0C-7BB4-4727-9799-9E5BFF4C5DB7}" type="presOf" srcId="{163CC05D-1762-43BF-8CCE-F0C64F29E81C}" destId="{9714AB77-1C1E-4FD0-8078-DB4DAB5447AD}" srcOrd="0" destOrd="3" presId="urn:microsoft.com/office/officeart/2005/8/layout/hList1"/>
    <dgm:cxn modelId="{C954F018-D526-4E50-854F-BD0F7DEC41A8}" srcId="{137BFEEC-68E8-4D78-B000-64D658AE05EB}" destId="{163CC05D-1762-43BF-8CCE-F0C64F29E81C}" srcOrd="3" destOrd="0" parTransId="{3D6EFA81-EA0B-4829-A3A6-F3CF0BFD0D7D}" sibTransId="{70B5C7ED-28B1-4DF5-83D4-7CF76CD03202}"/>
    <dgm:cxn modelId="{F2E52F20-C1BD-47E7-9A8C-4FB602224708}" srcId="{137BFEEC-68E8-4D78-B000-64D658AE05EB}" destId="{4EBF5C74-EDBE-4F48-B2FB-B4A50A112F1F}" srcOrd="7" destOrd="0" parTransId="{A4DC8F19-9D2D-4E95-90DE-4490292F8A68}" sibTransId="{8847078F-359B-44D8-ABA6-8C603F9893B0}"/>
    <dgm:cxn modelId="{87846221-52F8-42DC-9EB9-34D47CB880A4}" srcId="{E50E0F00-E99F-4689-BD9F-67E6F4AFDBE3}" destId="{501A2807-AEC9-40FE-8FEA-0BF0C4B40C99}" srcOrd="4" destOrd="0" parTransId="{23862B0A-118A-43DC-AB9B-92C1C58A6211}" sibTransId="{55EC58F6-D9F5-424A-9584-5448CD1EFB42}"/>
    <dgm:cxn modelId="{9B59C921-B887-4E83-A411-F9114837E632}" type="presOf" srcId="{B6F1C5F0-946E-4AE1-ADF3-DFB1CA6EE262}" destId="{A178864D-B15C-4EDC-BD89-CF2E9FD3F863}" srcOrd="0" destOrd="6" presId="urn:microsoft.com/office/officeart/2005/8/layout/hList1"/>
    <dgm:cxn modelId="{9D0AB522-D536-4286-A8D1-DB282663F39D}" srcId="{137BFEEC-68E8-4D78-B000-64D658AE05EB}" destId="{BB3584F6-AEF0-449D-9656-ED950F89D27E}" srcOrd="1" destOrd="0" parTransId="{5FB48E8F-1468-485F-955D-EA46275B58D3}" sibTransId="{5AB10354-03F7-4732-9EBF-3C6F2355BF65}"/>
    <dgm:cxn modelId="{659F4A23-B943-4F1E-8CC2-07063CEA5CD3}" srcId="{46A9DCC6-9934-4636-950B-C034CDE5EE3B}" destId="{E9B339C3-BC66-4919-A8E2-DD931F8E1F4A}" srcOrd="2" destOrd="0" parTransId="{5D3DEA0E-E93A-4255-8229-350CF1E059CE}" sibTransId="{EF68836D-CFEB-4488-98E2-69E42BBA9979}"/>
    <dgm:cxn modelId="{6C98ED24-CC16-45DA-8B59-DC6B5C3DE9F1}" srcId="{E9B339C3-BC66-4919-A8E2-DD931F8E1F4A}" destId="{B27D702B-0982-4A72-89DA-4416AAA16B2C}" srcOrd="1" destOrd="0" parTransId="{460D2D77-27DF-4245-98FD-7DBCDE774F5E}" sibTransId="{07EBFCF6-587E-4B9D-ABC4-B99F642477EB}"/>
    <dgm:cxn modelId="{39312226-A50E-4ED8-9832-9F7F54115C4A}" type="presOf" srcId="{243E9AEA-E330-4301-88E0-E467B5D58784}" destId="{9714AB77-1C1E-4FD0-8078-DB4DAB5447AD}" srcOrd="0" destOrd="2" presId="urn:microsoft.com/office/officeart/2005/8/layout/hList1"/>
    <dgm:cxn modelId="{51E76727-B018-4773-9E46-7910B59DDA41}" srcId="{137BFEEC-68E8-4D78-B000-64D658AE05EB}" destId="{DE984055-E20D-4E73-B5DE-639CA63EC5AB}" srcOrd="4" destOrd="0" parTransId="{A1E1358E-5B86-429C-95F3-13EBAAE86D86}" sibTransId="{EE14812F-0F6A-4E53-8BAB-0C4DCE4FC01E}"/>
    <dgm:cxn modelId="{6E1AE72B-C1BB-4D96-9111-F936B24765F3}" type="presOf" srcId="{8FFE6A71-BE28-426D-BE81-603D7C2A994D}" destId="{9714AB77-1C1E-4FD0-8078-DB4DAB5447AD}" srcOrd="0" destOrd="0" presId="urn:microsoft.com/office/officeart/2005/8/layout/hList1"/>
    <dgm:cxn modelId="{4252CF36-32ED-4D7E-941A-E8C96B6123B7}" srcId="{137BFEEC-68E8-4D78-B000-64D658AE05EB}" destId="{243E9AEA-E330-4301-88E0-E467B5D58784}" srcOrd="2" destOrd="0" parTransId="{0C494CF0-3C86-4BF0-89BD-D505A438BFAD}" sibTransId="{75F06FB1-5D76-4ADF-8012-157873A7CD5A}"/>
    <dgm:cxn modelId="{A5BA865B-4185-4EEC-95B5-BCECCC2CEEE6}" type="presOf" srcId="{129AA5C9-FA60-48DD-AF40-4316508478BB}" destId="{A178864D-B15C-4EDC-BD89-CF2E9FD3F863}" srcOrd="0" destOrd="0" presId="urn:microsoft.com/office/officeart/2005/8/layout/hList1"/>
    <dgm:cxn modelId="{37AD9963-20B5-4C3A-BA0A-CF5F728ABC3E}" type="presOf" srcId="{25BAF3ED-EC00-42AB-9D93-B54702998A7B}" destId="{B2C8CE0E-C534-4C9F-95FA-F3BFFBEC28F9}" srcOrd="0" destOrd="5" presId="urn:microsoft.com/office/officeart/2005/8/layout/hList1"/>
    <dgm:cxn modelId="{35D0CE43-AF88-410A-9890-E4C11A3B6CDC}" type="presOf" srcId="{E9B339C3-BC66-4919-A8E2-DD931F8E1F4A}" destId="{AE110EC8-D164-49D9-8932-179D97699A5B}" srcOrd="0" destOrd="0" presId="urn:microsoft.com/office/officeart/2005/8/layout/hList1"/>
    <dgm:cxn modelId="{9668D463-4253-445A-BCD7-25677D020B38}" type="presOf" srcId="{4EBF5C74-EDBE-4F48-B2FB-B4A50A112F1F}" destId="{9714AB77-1C1E-4FD0-8078-DB4DAB5447AD}" srcOrd="0" destOrd="7" presId="urn:microsoft.com/office/officeart/2005/8/layout/hList1"/>
    <dgm:cxn modelId="{7E9F2B64-AACE-45C9-8B4A-7BFF4B8500D2}" srcId="{137BFEEC-68E8-4D78-B000-64D658AE05EB}" destId="{726A97CB-248D-451C-A64E-09F041DF4E44}" srcOrd="5" destOrd="0" parTransId="{6FD5237C-D420-4F7B-9336-7D1B470EA6CC}" sibTransId="{C145EAF7-31BB-4320-87AF-BE1B7E32980B}"/>
    <dgm:cxn modelId="{0FE0A044-3657-4654-BD6E-FC1582D5C55E}" type="presOf" srcId="{7C24F228-8FEB-4D68-94AE-42295B0AFC3F}" destId="{B2C8CE0E-C534-4C9F-95FA-F3BFFBEC28F9}" srcOrd="0" destOrd="6" presId="urn:microsoft.com/office/officeart/2005/8/layout/hList1"/>
    <dgm:cxn modelId="{48D9454A-4E05-448E-B7C4-F7299976D270}" type="presOf" srcId="{5F42487C-F876-4A34-8241-FF56B7CA4AA0}" destId="{A178864D-B15C-4EDC-BD89-CF2E9FD3F863}" srcOrd="0" destOrd="3" presId="urn:microsoft.com/office/officeart/2005/8/layout/hList1"/>
    <dgm:cxn modelId="{8222D36D-EFD8-419E-982B-93D2943982F9}" type="presOf" srcId="{28AE4381-8702-476B-B348-3827A8A6702A}" destId="{A178864D-B15C-4EDC-BD89-CF2E9FD3F863}" srcOrd="0" destOrd="2" presId="urn:microsoft.com/office/officeart/2005/8/layout/hList1"/>
    <dgm:cxn modelId="{90D55653-4B8D-4FE3-837E-ADA2FC90DC16}" type="presOf" srcId="{726A97CB-248D-451C-A64E-09F041DF4E44}" destId="{9714AB77-1C1E-4FD0-8078-DB4DAB5447AD}" srcOrd="0" destOrd="5" presId="urn:microsoft.com/office/officeart/2005/8/layout/hList1"/>
    <dgm:cxn modelId="{685D0275-3F7A-4659-B09C-D73890FDC354}" srcId="{46A9DCC6-9934-4636-950B-C034CDE5EE3B}" destId="{137BFEEC-68E8-4D78-B000-64D658AE05EB}" srcOrd="0" destOrd="0" parTransId="{A3845540-B85F-4B75-B8AF-6E1EDE91CBBF}" sibTransId="{29DFD2F6-4FE7-47B8-B411-2CBEFEBFABBB}"/>
    <dgm:cxn modelId="{FF9B4A76-A4B4-4CB3-AC5E-A205E59315EA}" type="presOf" srcId="{38EE98F9-D4B4-46CA-B3B0-986AD3B1BD2A}" destId="{B2C8CE0E-C534-4C9F-95FA-F3BFFBEC28F9}" srcOrd="0" destOrd="3" presId="urn:microsoft.com/office/officeart/2005/8/layout/hList1"/>
    <dgm:cxn modelId="{20DB8558-E108-4EFD-96A4-0CDB54EF887E}" type="presOf" srcId="{E50E0F00-E99F-4689-BD9F-67E6F4AFDBE3}" destId="{F9998755-4F8A-43E1-BB8A-79FBA1845F84}" srcOrd="0" destOrd="0" presId="urn:microsoft.com/office/officeart/2005/8/layout/hList1"/>
    <dgm:cxn modelId="{F898E87D-DB49-4790-A6EB-C0D361565102}" srcId="{E9B339C3-BC66-4919-A8E2-DD931F8E1F4A}" destId="{129AA5C9-FA60-48DD-AF40-4316508478BB}" srcOrd="0" destOrd="0" parTransId="{9558A474-E776-45E2-BB00-CCB55C0CD145}" sibTransId="{C57CB519-AE64-412E-9650-8D88156EF4B6}"/>
    <dgm:cxn modelId="{705CCE7F-F62D-4916-9D11-D2911941D330}" type="presOf" srcId="{137BFEEC-68E8-4D78-B000-64D658AE05EB}" destId="{F5CD4C24-A3AD-4336-B102-EC18985BF54D}" srcOrd="0" destOrd="0" presId="urn:microsoft.com/office/officeart/2005/8/layout/hList1"/>
    <dgm:cxn modelId="{3E33DF87-0F28-4EDA-84C2-A21CDB6AAD75}" srcId="{E9B339C3-BC66-4919-A8E2-DD931F8E1F4A}" destId="{28AE4381-8702-476B-B348-3827A8A6702A}" srcOrd="2" destOrd="0" parTransId="{C95A2F45-2FFD-466E-9B1D-85D28C77CD0D}" sibTransId="{A50DC7A8-7976-448E-B73C-8039C73F9622}"/>
    <dgm:cxn modelId="{4ADFDA97-73F4-4601-A105-F6B53584DE51}" srcId="{46A9DCC6-9934-4636-950B-C034CDE5EE3B}" destId="{E50E0F00-E99F-4689-BD9F-67E6F4AFDBE3}" srcOrd="1" destOrd="0" parTransId="{CFE3C8D8-C5DC-4A7A-9947-EC58BE760133}" sibTransId="{CB971D13-AC32-406F-9736-C9489DE81373}"/>
    <dgm:cxn modelId="{1919AB98-523E-40CF-B15A-271A440F29EF}" srcId="{137BFEEC-68E8-4D78-B000-64D658AE05EB}" destId="{8FFE6A71-BE28-426D-BE81-603D7C2A994D}" srcOrd="0" destOrd="0" parTransId="{6BEB9CB6-74F4-4C7D-A03A-C28703352C87}" sibTransId="{9F002577-2502-419D-B156-48D3C017455B}"/>
    <dgm:cxn modelId="{42A05599-DB9C-4446-AAAA-B16C887EFE2B}" type="presOf" srcId="{501A2807-AEC9-40FE-8FEA-0BF0C4B40C99}" destId="{B2C8CE0E-C534-4C9F-95FA-F3BFFBEC28F9}" srcOrd="0" destOrd="4" presId="urn:microsoft.com/office/officeart/2005/8/layout/hList1"/>
    <dgm:cxn modelId="{36534E9F-8E75-4E0C-BF60-9580B10EAFBC}" type="presOf" srcId="{46A9DCC6-9934-4636-950B-C034CDE5EE3B}" destId="{D54FDE1F-1851-4DF9-9148-CC2751B61E72}" srcOrd="0" destOrd="0" presId="urn:microsoft.com/office/officeart/2005/8/layout/hList1"/>
    <dgm:cxn modelId="{2EABC6A5-D083-4203-82D7-4E695065D716}" type="presOf" srcId="{53492F6B-CB42-4D28-BE15-AE58CCEACE93}" destId="{A178864D-B15C-4EDC-BD89-CF2E9FD3F863}" srcOrd="0" destOrd="5" presId="urn:microsoft.com/office/officeart/2005/8/layout/hList1"/>
    <dgm:cxn modelId="{BF0BA1A9-3AFA-482A-94D9-1E46B985094A}" srcId="{E50E0F00-E99F-4689-BD9F-67E6F4AFDBE3}" destId="{AEAD61EC-E909-44C0-A6E4-65951B78C612}" srcOrd="0" destOrd="0" parTransId="{FED7AA65-3495-4FF5-BD4F-D2F8AC44050E}" sibTransId="{CAB3EE41-88D5-422C-9DC3-B70F50AE6C0A}"/>
    <dgm:cxn modelId="{31A22DAA-999D-442D-AEC5-3EE381450AB2}" type="presOf" srcId="{D2C9A5EB-9FDA-4031-9D20-586498D54CA5}" destId="{A178864D-B15C-4EDC-BD89-CF2E9FD3F863}" srcOrd="0" destOrd="4" presId="urn:microsoft.com/office/officeart/2005/8/layout/hList1"/>
    <dgm:cxn modelId="{4E1D4BAF-0AF3-4C04-8460-AEFCBDDB4D82}" srcId="{E50E0F00-E99F-4689-BD9F-67E6F4AFDBE3}" destId="{38EE98F9-D4B4-46CA-B3B0-986AD3B1BD2A}" srcOrd="3" destOrd="0" parTransId="{AC235DB4-6DB6-43E5-A2DC-85E0E41C19A7}" sibTransId="{9DAF8A17-4A81-43AB-A07F-2B9544558AD9}"/>
    <dgm:cxn modelId="{635F88B3-7DB2-4337-A710-3C2B3604E45A}" type="presOf" srcId="{AEAD61EC-E909-44C0-A6E4-65951B78C612}" destId="{B2C8CE0E-C534-4C9F-95FA-F3BFFBEC28F9}" srcOrd="0" destOrd="0" presId="urn:microsoft.com/office/officeart/2005/8/layout/hList1"/>
    <dgm:cxn modelId="{10B909BB-6E71-4B8A-9793-7F747CCC36FA}" type="presOf" srcId="{7A91814E-AED4-4632-9D67-23A331486D86}" destId="{B2C8CE0E-C534-4C9F-95FA-F3BFFBEC28F9}" srcOrd="0" destOrd="2" presId="urn:microsoft.com/office/officeart/2005/8/layout/hList1"/>
    <dgm:cxn modelId="{4D37F0BE-E5C0-47DB-9D3A-3475D42E7BA0}" srcId="{E9B339C3-BC66-4919-A8E2-DD931F8E1F4A}" destId="{5F42487C-F876-4A34-8241-FF56B7CA4AA0}" srcOrd="3" destOrd="0" parTransId="{A1AC73DB-94FE-4295-B76B-241F57CBCC4C}" sibTransId="{E15F6FD0-6910-4848-B61D-47A55316D296}"/>
    <dgm:cxn modelId="{E23EB0C7-1A88-4C54-8087-973968DD7B63}" srcId="{E50E0F00-E99F-4689-BD9F-67E6F4AFDBE3}" destId="{DDCACCEE-D0C0-40AB-B5C6-6478854DEA99}" srcOrd="1" destOrd="0" parTransId="{F4012C81-3110-417E-9AF3-4800F16ECBCD}" sibTransId="{230EF625-3CC2-4F76-BEDD-30DE1B045CCD}"/>
    <dgm:cxn modelId="{637852C8-A087-4A8D-971B-C32121FB7B34}" srcId="{E9B339C3-BC66-4919-A8E2-DD931F8E1F4A}" destId="{53492F6B-CB42-4D28-BE15-AE58CCEACE93}" srcOrd="5" destOrd="0" parTransId="{1A7E14C7-48CD-4CAA-A247-F5633362C8F6}" sibTransId="{F66D4D2D-1B5D-4E5B-96EE-0377527151DF}"/>
    <dgm:cxn modelId="{59F0D0CE-6C5E-49F3-90E6-6A31F19915E3}" srcId="{E9B339C3-BC66-4919-A8E2-DD931F8E1F4A}" destId="{D2C9A5EB-9FDA-4031-9D20-586498D54CA5}" srcOrd="4" destOrd="0" parTransId="{41FA7E5A-150C-43AA-ABA1-6BB258AFB840}" sibTransId="{005C431D-964E-46FD-984D-89FD1B23992D}"/>
    <dgm:cxn modelId="{B5FB2AD1-B0F1-4B0A-ABEB-4C3F5A304056}" srcId="{E50E0F00-E99F-4689-BD9F-67E6F4AFDBE3}" destId="{7C24F228-8FEB-4D68-94AE-42295B0AFC3F}" srcOrd="6" destOrd="0" parTransId="{5CA9493A-64C0-4537-87EF-F8D94651C387}" sibTransId="{56A211BC-A2A2-46F7-8B89-0B059FDCDB9E}"/>
    <dgm:cxn modelId="{B22095E2-0698-46B8-91A2-A2D4BDFA4298}" type="presOf" srcId="{BFB0C39F-CCD6-4D90-A6C3-CD4344FD3365}" destId="{9714AB77-1C1E-4FD0-8078-DB4DAB5447AD}" srcOrd="0" destOrd="6" presId="urn:microsoft.com/office/officeart/2005/8/layout/hList1"/>
    <dgm:cxn modelId="{B58437E4-88C0-410D-9561-FF87ADB0C3D1}" type="presOf" srcId="{BB3584F6-AEF0-449D-9656-ED950F89D27E}" destId="{9714AB77-1C1E-4FD0-8078-DB4DAB5447AD}" srcOrd="0" destOrd="1" presId="urn:microsoft.com/office/officeart/2005/8/layout/hList1"/>
    <dgm:cxn modelId="{6A88CEED-50F1-4124-B337-005E1E902F15}" type="presOf" srcId="{B27D702B-0982-4A72-89DA-4416AAA16B2C}" destId="{A178864D-B15C-4EDC-BD89-CF2E9FD3F863}" srcOrd="0" destOrd="1" presId="urn:microsoft.com/office/officeart/2005/8/layout/hList1"/>
    <dgm:cxn modelId="{9DCF48F2-AF4D-4BE4-A692-74344E538B5B}" type="presOf" srcId="{DDCACCEE-D0C0-40AB-B5C6-6478854DEA99}" destId="{B2C8CE0E-C534-4C9F-95FA-F3BFFBEC28F9}" srcOrd="0" destOrd="1" presId="urn:microsoft.com/office/officeart/2005/8/layout/hList1"/>
    <dgm:cxn modelId="{5A0DB5F6-1EC5-46F3-B576-4ABDE7816D82}" srcId="{E9B339C3-BC66-4919-A8E2-DD931F8E1F4A}" destId="{B6F1C5F0-946E-4AE1-ADF3-DFB1CA6EE262}" srcOrd="6" destOrd="0" parTransId="{051373A6-C57D-4F1D-B5D5-8FBB5BF2873C}" sibTransId="{A04C2539-6BC5-4770-99CE-98A0122FE5C3}"/>
    <dgm:cxn modelId="{44B492F9-C548-48EA-84BF-84EC2CC993E9}" srcId="{E50E0F00-E99F-4689-BD9F-67E6F4AFDBE3}" destId="{25BAF3ED-EC00-42AB-9D93-B54702998A7B}" srcOrd="5" destOrd="0" parTransId="{7EA4A347-4B4C-4F92-8888-3B61388CD2D0}" sibTransId="{4B9A9C23-835B-4D07-BF09-320FE832B0BE}"/>
    <dgm:cxn modelId="{20098FFC-D90C-4923-93AE-F89609DDF17A}" type="presOf" srcId="{DE984055-E20D-4E73-B5DE-639CA63EC5AB}" destId="{9714AB77-1C1E-4FD0-8078-DB4DAB5447AD}" srcOrd="0" destOrd="4" presId="urn:microsoft.com/office/officeart/2005/8/layout/hList1"/>
    <dgm:cxn modelId="{17CC5CFE-4031-4219-9E86-F35FC56DA339}" srcId="{137BFEEC-68E8-4D78-B000-64D658AE05EB}" destId="{BFB0C39F-CCD6-4D90-A6C3-CD4344FD3365}" srcOrd="6" destOrd="0" parTransId="{12AA2313-1AAA-46E5-BFB9-7EE3D7B7C7F6}" sibTransId="{65A8E91C-E42D-4B5D-A11E-43E7349682D9}"/>
    <dgm:cxn modelId="{068B6E41-92A8-4D3B-86A7-163197F2D49A}" type="presParOf" srcId="{D54FDE1F-1851-4DF9-9148-CC2751B61E72}" destId="{A5CD6D78-46CA-4462-9DF9-D5C6D740B71D}" srcOrd="0" destOrd="0" presId="urn:microsoft.com/office/officeart/2005/8/layout/hList1"/>
    <dgm:cxn modelId="{D4DB1A38-37DA-4786-AEC1-781E7704AE34}" type="presParOf" srcId="{A5CD6D78-46CA-4462-9DF9-D5C6D740B71D}" destId="{F5CD4C24-A3AD-4336-B102-EC18985BF54D}" srcOrd="0" destOrd="0" presId="urn:microsoft.com/office/officeart/2005/8/layout/hList1"/>
    <dgm:cxn modelId="{89A10678-8B1C-4E28-BDAC-FE5F5E1461E7}" type="presParOf" srcId="{A5CD6D78-46CA-4462-9DF9-D5C6D740B71D}" destId="{9714AB77-1C1E-4FD0-8078-DB4DAB5447AD}" srcOrd="1" destOrd="0" presId="urn:microsoft.com/office/officeart/2005/8/layout/hList1"/>
    <dgm:cxn modelId="{96E0200C-CFAA-4723-90D5-33041BCEE0A8}" type="presParOf" srcId="{D54FDE1F-1851-4DF9-9148-CC2751B61E72}" destId="{FA890F93-7E7F-434F-9954-B70A2FA86180}" srcOrd="1" destOrd="0" presId="urn:microsoft.com/office/officeart/2005/8/layout/hList1"/>
    <dgm:cxn modelId="{D90C23F1-80C6-41B4-869B-4E1EA44043DE}" type="presParOf" srcId="{D54FDE1F-1851-4DF9-9148-CC2751B61E72}" destId="{A5F3AAC6-325F-4F0B-BAF8-D6A785033348}" srcOrd="2" destOrd="0" presId="urn:microsoft.com/office/officeart/2005/8/layout/hList1"/>
    <dgm:cxn modelId="{0A947324-C734-438F-A7E2-8AC407397E22}" type="presParOf" srcId="{A5F3AAC6-325F-4F0B-BAF8-D6A785033348}" destId="{F9998755-4F8A-43E1-BB8A-79FBA1845F84}" srcOrd="0" destOrd="0" presId="urn:microsoft.com/office/officeart/2005/8/layout/hList1"/>
    <dgm:cxn modelId="{5F802031-BE73-43FF-9DF5-5F92D6E5AEC9}" type="presParOf" srcId="{A5F3AAC6-325F-4F0B-BAF8-D6A785033348}" destId="{B2C8CE0E-C534-4C9F-95FA-F3BFFBEC28F9}" srcOrd="1" destOrd="0" presId="urn:microsoft.com/office/officeart/2005/8/layout/hList1"/>
    <dgm:cxn modelId="{B00E4D6F-6537-4AD5-8136-554F1E9BD7CA}" type="presParOf" srcId="{D54FDE1F-1851-4DF9-9148-CC2751B61E72}" destId="{0B4899D8-5A22-4D3A-A763-8AD138F27766}" srcOrd="3" destOrd="0" presId="urn:microsoft.com/office/officeart/2005/8/layout/hList1"/>
    <dgm:cxn modelId="{A4367A3D-C39F-4EE4-9D99-0FB4B6239B42}" type="presParOf" srcId="{D54FDE1F-1851-4DF9-9148-CC2751B61E72}" destId="{AC8C1632-3759-44B0-A31F-A248E4A29F5C}" srcOrd="4" destOrd="0" presId="urn:microsoft.com/office/officeart/2005/8/layout/hList1"/>
    <dgm:cxn modelId="{3D8B7862-366C-4FFB-B39F-0553CF7A03F1}" type="presParOf" srcId="{AC8C1632-3759-44B0-A31F-A248E4A29F5C}" destId="{AE110EC8-D164-49D9-8932-179D97699A5B}" srcOrd="0" destOrd="0" presId="urn:microsoft.com/office/officeart/2005/8/layout/hList1"/>
    <dgm:cxn modelId="{A9FC45C4-323A-4E0C-8A7B-697514857C4B}" type="presParOf" srcId="{AC8C1632-3759-44B0-A31F-A248E4A29F5C}" destId="{A178864D-B15C-4EDC-BD89-CF2E9FD3F8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8FEA4C-8EB7-4D21-B4FB-8987FDCEF65E}" type="doc">
      <dgm:prSet loTypeId="urn:microsoft.com/office/officeart/2008/layout/VerticalCurvedList" loCatId="list" qsTypeId="urn:microsoft.com/office/officeart/2005/8/quickstyle/simple3" qsCatId="simple" csTypeId="urn:microsoft.com/office/officeart/2005/8/colors/accent6_2" csCatId="accent6" phldr="1"/>
      <dgm:spPr/>
      <dgm:t>
        <a:bodyPr/>
        <a:lstStyle/>
        <a:p>
          <a:endParaRPr lang="en-US"/>
        </a:p>
      </dgm:t>
    </dgm:pt>
    <dgm:pt modelId="{E46E4F29-97BE-41EB-BF05-E42ED9FA6A5A}">
      <dgm:prSet/>
      <dgm:spPr/>
      <dgm:t>
        <a:bodyPr/>
        <a:lstStyle/>
        <a:p>
          <a:pPr algn="ctr"/>
          <a:r>
            <a:rPr lang="en-US"/>
            <a:t>Local Educational Agency Needs Assessment</a:t>
          </a:r>
          <a:endParaRPr lang="en-US" dirty="0"/>
        </a:p>
      </dgm:t>
    </dgm:pt>
    <dgm:pt modelId="{49CCDC3A-7EB8-4F7C-B20E-A37B356D9D9E}" type="parTrans" cxnId="{B0E07A2B-C64E-41BF-BF03-EDC77EBEB87F}">
      <dgm:prSet/>
      <dgm:spPr/>
      <dgm:t>
        <a:bodyPr/>
        <a:lstStyle/>
        <a:p>
          <a:pPr algn="ctr"/>
          <a:endParaRPr lang="en-US"/>
        </a:p>
      </dgm:t>
    </dgm:pt>
    <dgm:pt modelId="{8B36F516-C5E0-433D-A960-551EAE56EB47}" type="sibTrans" cxnId="{B0E07A2B-C64E-41BF-BF03-EDC77EBEB87F}">
      <dgm:prSet/>
      <dgm:spPr/>
      <dgm:t>
        <a:bodyPr/>
        <a:lstStyle/>
        <a:p>
          <a:pPr algn="ctr"/>
          <a:endParaRPr lang="en-US"/>
        </a:p>
      </dgm:t>
    </dgm:pt>
    <dgm:pt modelId="{8C4AF941-4A71-4D70-BF18-D0E9E7A77223}">
      <dgm:prSet/>
      <dgm:spPr/>
      <dgm:t>
        <a:bodyPr/>
        <a:lstStyle/>
        <a:p>
          <a:pPr algn="ctr"/>
          <a:r>
            <a:rPr lang="en-US"/>
            <a:t>Program Goals and Objectives</a:t>
          </a:r>
          <a:endParaRPr lang="en-US" dirty="0"/>
        </a:p>
      </dgm:t>
    </dgm:pt>
    <dgm:pt modelId="{EFDCCD78-470B-48DD-92FF-45A47EF21378}" type="parTrans" cxnId="{E6B7003F-7A75-44F2-9293-0A80195FCFBA}">
      <dgm:prSet/>
      <dgm:spPr/>
      <dgm:t>
        <a:bodyPr/>
        <a:lstStyle/>
        <a:p>
          <a:pPr algn="ctr"/>
          <a:endParaRPr lang="en-US"/>
        </a:p>
      </dgm:t>
    </dgm:pt>
    <dgm:pt modelId="{0800531E-2DC4-4BE2-9AA0-2245D6A32700}" type="sibTrans" cxnId="{E6B7003F-7A75-44F2-9293-0A80195FCFBA}">
      <dgm:prSet/>
      <dgm:spPr/>
      <dgm:t>
        <a:bodyPr/>
        <a:lstStyle/>
        <a:p>
          <a:pPr algn="ctr"/>
          <a:endParaRPr lang="en-US"/>
        </a:p>
      </dgm:t>
    </dgm:pt>
    <dgm:pt modelId="{203AC093-561A-4106-9DD2-8BC4605C7ED9}">
      <dgm:prSet/>
      <dgm:spPr/>
      <dgm:t>
        <a:bodyPr/>
        <a:lstStyle/>
        <a:p>
          <a:pPr algn="ctr"/>
          <a:r>
            <a:rPr lang="en-US"/>
            <a:t>Program Effectiveness/Evaluation</a:t>
          </a:r>
          <a:endParaRPr lang="en-US" dirty="0"/>
        </a:p>
      </dgm:t>
    </dgm:pt>
    <dgm:pt modelId="{737339D7-AAA2-418D-8C7C-5C39D6876621}" type="parTrans" cxnId="{50F31236-D15B-4D5C-9D42-B574E091EC34}">
      <dgm:prSet/>
      <dgm:spPr/>
      <dgm:t>
        <a:bodyPr/>
        <a:lstStyle/>
        <a:p>
          <a:pPr algn="ctr"/>
          <a:endParaRPr lang="en-US"/>
        </a:p>
      </dgm:t>
    </dgm:pt>
    <dgm:pt modelId="{E4575213-898E-439A-B472-4FEADA6757C3}" type="sibTrans" cxnId="{50F31236-D15B-4D5C-9D42-B574E091EC34}">
      <dgm:prSet/>
      <dgm:spPr/>
      <dgm:t>
        <a:bodyPr/>
        <a:lstStyle/>
        <a:p>
          <a:pPr algn="ctr"/>
          <a:endParaRPr lang="en-US"/>
        </a:p>
      </dgm:t>
    </dgm:pt>
    <dgm:pt modelId="{270D0515-C0AA-404D-9763-CB629C7A725E}">
      <dgm:prSet/>
      <dgm:spPr/>
      <dgm:t>
        <a:bodyPr/>
        <a:lstStyle/>
        <a:p>
          <a:pPr algn="ctr"/>
          <a:r>
            <a:rPr lang="en-US"/>
            <a:t>Collaboration/Coordination of Services and Funding</a:t>
          </a:r>
          <a:endParaRPr lang="en-US" dirty="0"/>
        </a:p>
      </dgm:t>
    </dgm:pt>
    <dgm:pt modelId="{D5E8D8D2-2190-4196-9490-E990CC54EF6E}" type="parTrans" cxnId="{8DD3B41D-D708-4A74-AA3A-A8CC3D76054D}">
      <dgm:prSet/>
      <dgm:spPr/>
      <dgm:t>
        <a:bodyPr/>
        <a:lstStyle/>
        <a:p>
          <a:pPr algn="ctr"/>
          <a:endParaRPr lang="en-US"/>
        </a:p>
      </dgm:t>
    </dgm:pt>
    <dgm:pt modelId="{CED8E20A-688B-4108-A074-B2A845A2EA88}" type="sibTrans" cxnId="{8DD3B41D-D708-4A74-AA3A-A8CC3D76054D}">
      <dgm:prSet/>
      <dgm:spPr/>
      <dgm:t>
        <a:bodyPr/>
        <a:lstStyle/>
        <a:p>
          <a:pPr algn="ctr"/>
          <a:endParaRPr lang="en-US"/>
        </a:p>
      </dgm:t>
    </dgm:pt>
    <dgm:pt modelId="{D39BFC73-FB82-41CE-832A-83970E3FA0D1}">
      <dgm:prSet/>
      <dgm:spPr/>
      <dgm:t>
        <a:bodyPr/>
        <a:lstStyle/>
        <a:p>
          <a:pPr algn="ctr"/>
          <a:r>
            <a:rPr lang="en-US"/>
            <a:t>Dispute Resolution Policy and Procedures</a:t>
          </a:r>
          <a:endParaRPr lang="en-US" dirty="0"/>
        </a:p>
      </dgm:t>
    </dgm:pt>
    <dgm:pt modelId="{A467D60E-3312-4EE4-B365-BD4B72D4802C}" type="parTrans" cxnId="{BCEF48B1-8A12-44E2-88F5-AF693D63F31C}">
      <dgm:prSet/>
      <dgm:spPr/>
      <dgm:t>
        <a:bodyPr/>
        <a:lstStyle/>
        <a:p>
          <a:pPr algn="ctr"/>
          <a:endParaRPr lang="en-US"/>
        </a:p>
      </dgm:t>
    </dgm:pt>
    <dgm:pt modelId="{EF35332F-41DD-4356-A149-59F37FBF49F1}" type="sibTrans" cxnId="{BCEF48B1-8A12-44E2-88F5-AF693D63F31C}">
      <dgm:prSet/>
      <dgm:spPr/>
      <dgm:t>
        <a:bodyPr/>
        <a:lstStyle/>
        <a:p>
          <a:pPr algn="ctr"/>
          <a:endParaRPr lang="en-US"/>
        </a:p>
      </dgm:t>
    </dgm:pt>
    <dgm:pt modelId="{B4E7E656-0715-4264-A4F8-638A1A71E0AC}">
      <dgm:prSet/>
      <dgm:spPr/>
      <dgm:t>
        <a:bodyPr/>
        <a:lstStyle/>
        <a:p>
          <a:pPr algn="ctr"/>
          <a:r>
            <a:rPr lang="en-US"/>
            <a:t>Description of Services</a:t>
          </a:r>
          <a:endParaRPr lang="en-US" dirty="0"/>
        </a:p>
      </dgm:t>
    </dgm:pt>
    <dgm:pt modelId="{C964F17C-4873-40D9-A2DF-540542C4F77A}" type="parTrans" cxnId="{293DC412-DD12-4000-9C26-028F4AAA0731}">
      <dgm:prSet/>
      <dgm:spPr/>
      <dgm:t>
        <a:bodyPr/>
        <a:lstStyle/>
        <a:p>
          <a:pPr algn="ctr"/>
          <a:endParaRPr lang="en-US"/>
        </a:p>
      </dgm:t>
    </dgm:pt>
    <dgm:pt modelId="{B2CDD4B1-FD97-4F8C-8843-1DB48B9E1B87}" type="sibTrans" cxnId="{293DC412-DD12-4000-9C26-028F4AAA0731}">
      <dgm:prSet/>
      <dgm:spPr/>
      <dgm:t>
        <a:bodyPr/>
        <a:lstStyle/>
        <a:p>
          <a:pPr algn="ctr"/>
          <a:endParaRPr lang="en-US"/>
        </a:p>
      </dgm:t>
    </dgm:pt>
    <dgm:pt modelId="{0CCCD2B7-051E-4369-A8A3-1823FD7F2C37}">
      <dgm:prSet/>
      <dgm:spPr/>
      <dgm:t>
        <a:bodyPr/>
        <a:lstStyle/>
        <a:p>
          <a:pPr algn="ctr"/>
          <a:r>
            <a:rPr lang="en-US"/>
            <a:t>Budget Summary/Narrative</a:t>
          </a:r>
          <a:endParaRPr lang="en-US" dirty="0"/>
        </a:p>
      </dgm:t>
    </dgm:pt>
    <dgm:pt modelId="{5C04392B-71C0-40D0-9D10-593B7AE2363B}" type="parTrans" cxnId="{B8843591-2832-4A64-B29B-87A855C591E0}">
      <dgm:prSet/>
      <dgm:spPr/>
      <dgm:t>
        <a:bodyPr/>
        <a:lstStyle/>
        <a:p>
          <a:pPr algn="ctr"/>
          <a:endParaRPr lang="en-US"/>
        </a:p>
      </dgm:t>
    </dgm:pt>
    <dgm:pt modelId="{3D309110-EDF7-4FED-8B1D-B12B2A63E255}" type="sibTrans" cxnId="{B8843591-2832-4A64-B29B-87A855C591E0}">
      <dgm:prSet/>
      <dgm:spPr/>
      <dgm:t>
        <a:bodyPr/>
        <a:lstStyle/>
        <a:p>
          <a:pPr algn="ctr"/>
          <a:endParaRPr lang="en-US"/>
        </a:p>
      </dgm:t>
    </dgm:pt>
    <dgm:pt modelId="{56BA061B-678C-4310-B30E-03BA41A315A4}" type="pres">
      <dgm:prSet presAssocID="{C78FEA4C-8EB7-4D21-B4FB-8987FDCEF65E}" presName="Name0" presStyleCnt="0">
        <dgm:presLayoutVars>
          <dgm:chMax val="7"/>
          <dgm:chPref val="7"/>
          <dgm:dir/>
        </dgm:presLayoutVars>
      </dgm:prSet>
      <dgm:spPr/>
    </dgm:pt>
    <dgm:pt modelId="{4F3F761E-B56E-4BC1-88FF-D37A46A4D751}" type="pres">
      <dgm:prSet presAssocID="{C78FEA4C-8EB7-4D21-B4FB-8987FDCEF65E}" presName="Name1" presStyleCnt="0"/>
      <dgm:spPr/>
    </dgm:pt>
    <dgm:pt modelId="{31795981-4607-4A58-A9F6-0FAC4222BC6E}" type="pres">
      <dgm:prSet presAssocID="{C78FEA4C-8EB7-4D21-B4FB-8987FDCEF65E}" presName="cycle" presStyleCnt="0"/>
      <dgm:spPr/>
    </dgm:pt>
    <dgm:pt modelId="{640F4BC4-EE6E-4259-AB61-9933034D952E}" type="pres">
      <dgm:prSet presAssocID="{C78FEA4C-8EB7-4D21-B4FB-8987FDCEF65E}" presName="srcNode" presStyleLbl="node1" presStyleIdx="0" presStyleCnt="7"/>
      <dgm:spPr/>
    </dgm:pt>
    <dgm:pt modelId="{C12CA1B5-DAED-43BA-ABB3-99B88C59E0AC}" type="pres">
      <dgm:prSet presAssocID="{C78FEA4C-8EB7-4D21-B4FB-8987FDCEF65E}" presName="conn" presStyleLbl="parChTrans1D2" presStyleIdx="0" presStyleCnt="1"/>
      <dgm:spPr/>
    </dgm:pt>
    <dgm:pt modelId="{C50F4FFD-0055-438E-B9A3-369365D0A47E}" type="pres">
      <dgm:prSet presAssocID="{C78FEA4C-8EB7-4D21-B4FB-8987FDCEF65E}" presName="extraNode" presStyleLbl="node1" presStyleIdx="0" presStyleCnt="7"/>
      <dgm:spPr/>
    </dgm:pt>
    <dgm:pt modelId="{E7FE0F74-1EAF-4783-8405-56EDD737F921}" type="pres">
      <dgm:prSet presAssocID="{C78FEA4C-8EB7-4D21-B4FB-8987FDCEF65E}" presName="dstNode" presStyleLbl="node1" presStyleIdx="0" presStyleCnt="7"/>
      <dgm:spPr/>
    </dgm:pt>
    <dgm:pt modelId="{FD9F804B-64A6-4AD9-AF4E-1BB3C185DBE8}" type="pres">
      <dgm:prSet presAssocID="{E46E4F29-97BE-41EB-BF05-E42ED9FA6A5A}" presName="text_1" presStyleLbl="node1" presStyleIdx="0" presStyleCnt="7">
        <dgm:presLayoutVars>
          <dgm:bulletEnabled val="1"/>
        </dgm:presLayoutVars>
      </dgm:prSet>
      <dgm:spPr/>
    </dgm:pt>
    <dgm:pt modelId="{A10C730C-4BC1-44A6-8075-F44B65B1E41F}" type="pres">
      <dgm:prSet presAssocID="{E46E4F29-97BE-41EB-BF05-E42ED9FA6A5A}" presName="accent_1" presStyleCnt="0"/>
      <dgm:spPr/>
    </dgm:pt>
    <dgm:pt modelId="{5BE367C0-53E4-42AE-8D47-C20288D96647}" type="pres">
      <dgm:prSet presAssocID="{E46E4F29-97BE-41EB-BF05-E42ED9FA6A5A}" presName="accentRepeatNode" presStyleLbl="solidFgAcc1" presStyleIdx="0" presStyleCnt="7"/>
      <dgm:spPr>
        <a:solidFill>
          <a:srgbClr val="C00000"/>
        </a:solidFill>
      </dgm:spPr>
    </dgm:pt>
    <dgm:pt modelId="{E02958BE-A3BF-4A9A-AF06-D25A1D9DD360}" type="pres">
      <dgm:prSet presAssocID="{8C4AF941-4A71-4D70-BF18-D0E9E7A77223}" presName="text_2" presStyleLbl="node1" presStyleIdx="1" presStyleCnt="7">
        <dgm:presLayoutVars>
          <dgm:bulletEnabled val="1"/>
        </dgm:presLayoutVars>
      </dgm:prSet>
      <dgm:spPr/>
    </dgm:pt>
    <dgm:pt modelId="{D432E7EB-2B1C-4EFC-BAEE-9AD837FB9546}" type="pres">
      <dgm:prSet presAssocID="{8C4AF941-4A71-4D70-BF18-D0E9E7A77223}" presName="accent_2" presStyleCnt="0"/>
      <dgm:spPr/>
    </dgm:pt>
    <dgm:pt modelId="{1B1C50D7-33B4-4297-A174-BC7886070675}" type="pres">
      <dgm:prSet presAssocID="{8C4AF941-4A71-4D70-BF18-D0E9E7A77223}" presName="accentRepeatNode" presStyleLbl="solidFgAcc1" presStyleIdx="1" presStyleCnt="7"/>
      <dgm:spPr>
        <a:solidFill>
          <a:srgbClr val="C00000"/>
        </a:solidFill>
      </dgm:spPr>
    </dgm:pt>
    <dgm:pt modelId="{819C7F10-1C18-49C3-8A61-125E4FF1B231}" type="pres">
      <dgm:prSet presAssocID="{203AC093-561A-4106-9DD2-8BC4605C7ED9}" presName="text_3" presStyleLbl="node1" presStyleIdx="2" presStyleCnt="7">
        <dgm:presLayoutVars>
          <dgm:bulletEnabled val="1"/>
        </dgm:presLayoutVars>
      </dgm:prSet>
      <dgm:spPr/>
    </dgm:pt>
    <dgm:pt modelId="{86DF7A86-E13E-4B2D-AF3F-73AFB759179E}" type="pres">
      <dgm:prSet presAssocID="{203AC093-561A-4106-9DD2-8BC4605C7ED9}" presName="accent_3" presStyleCnt="0"/>
      <dgm:spPr/>
    </dgm:pt>
    <dgm:pt modelId="{546F4E5B-361D-42E5-863F-D4AB43D0AF5D}" type="pres">
      <dgm:prSet presAssocID="{203AC093-561A-4106-9DD2-8BC4605C7ED9}" presName="accentRepeatNode" presStyleLbl="solidFgAcc1" presStyleIdx="2" presStyleCnt="7"/>
      <dgm:spPr>
        <a:solidFill>
          <a:srgbClr val="C00000"/>
        </a:solidFill>
      </dgm:spPr>
    </dgm:pt>
    <dgm:pt modelId="{7F1BF5FC-D589-4849-A7C4-DBBAA30BB308}" type="pres">
      <dgm:prSet presAssocID="{270D0515-C0AA-404D-9763-CB629C7A725E}" presName="text_4" presStyleLbl="node1" presStyleIdx="3" presStyleCnt="7">
        <dgm:presLayoutVars>
          <dgm:bulletEnabled val="1"/>
        </dgm:presLayoutVars>
      </dgm:prSet>
      <dgm:spPr/>
    </dgm:pt>
    <dgm:pt modelId="{F07489E8-DC7C-4212-9B0D-C0CB9C224EF7}" type="pres">
      <dgm:prSet presAssocID="{270D0515-C0AA-404D-9763-CB629C7A725E}" presName="accent_4" presStyleCnt="0"/>
      <dgm:spPr/>
    </dgm:pt>
    <dgm:pt modelId="{29A3E445-BCED-47A4-9982-D092937BE053}" type="pres">
      <dgm:prSet presAssocID="{270D0515-C0AA-404D-9763-CB629C7A725E}" presName="accentRepeatNode" presStyleLbl="solidFgAcc1" presStyleIdx="3" presStyleCnt="7"/>
      <dgm:spPr>
        <a:solidFill>
          <a:srgbClr val="C00000"/>
        </a:solidFill>
      </dgm:spPr>
    </dgm:pt>
    <dgm:pt modelId="{8E0138C7-480D-4974-9F2A-07FBFAFAA688}" type="pres">
      <dgm:prSet presAssocID="{D39BFC73-FB82-41CE-832A-83970E3FA0D1}" presName="text_5" presStyleLbl="node1" presStyleIdx="4" presStyleCnt="7">
        <dgm:presLayoutVars>
          <dgm:bulletEnabled val="1"/>
        </dgm:presLayoutVars>
      </dgm:prSet>
      <dgm:spPr/>
    </dgm:pt>
    <dgm:pt modelId="{38467301-B5D1-44DE-B1F7-378E6AE32AE1}" type="pres">
      <dgm:prSet presAssocID="{D39BFC73-FB82-41CE-832A-83970E3FA0D1}" presName="accent_5" presStyleCnt="0"/>
      <dgm:spPr/>
    </dgm:pt>
    <dgm:pt modelId="{0897B272-AF49-4406-B23A-546C7D8F1F75}" type="pres">
      <dgm:prSet presAssocID="{D39BFC73-FB82-41CE-832A-83970E3FA0D1}" presName="accentRepeatNode" presStyleLbl="solidFgAcc1" presStyleIdx="4" presStyleCnt="7"/>
      <dgm:spPr>
        <a:solidFill>
          <a:srgbClr val="C00000"/>
        </a:solidFill>
      </dgm:spPr>
    </dgm:pt>
    <dgm:pt modelId="{1ED7E1FD-4A9B-4024-A66E-2268ECE16355}" type="pres">
      <dgm:prSet presAssocID="{B4E7E656-0715-4264-A4F8-638A1A71E0AC}" presName="text_6" presStyleLbl="node1" presStyleIdx="5" presStyleCnt="7">
        <dgm:presLayoutVars>
          <dgm:bulletEnabled val="1"/>
        </dgm:presLayoutVars>
      </dgm:prSet>
      <dgm:spPr/>
    </dgm:pt>
    <dgm:pt modelId="{28163B07-39DC-4BCB-BB43-A4D269E9C587}" type="pres">
      <dgm:prSet presAssocID="{B4E7E656-0715-4264-A4F8-638A1A71E0AC}" presName="accent_6" presStyleCnt="0"/>
      <dgm:spPr/>
    </dgm:pt>
    <dgm:pt modelId="{26F06186-5A78-4139-9A07-9D2045621FC1}" type="pres">
      <dgm:prSet presAssocID="{B4E7E656-0715-4264-A4F8-638A1A71E0AC}" presName="accentRepeatNode" presStyleLbl="solidFgAcc1" presStyleIdx="5" presStyleCnt="7"/>
      <dgm:spPr>
        <a:solidFill>
          <a:srgbClr val="C00000"/>
        </a:solidFill>
      </dgm:spPr>
    </dgm:pt>
    <dgm:pt modelId="{D4C0D7B5-676E-4789-B805-1453A0B458EC}" type="pres">
      <dgm:prSet presAssocID="{0CCCD2B7-051E-4369-A8A3-1823FD7F2C37}" presName="text_7" presStyleLbl="node1" presStyleIdx="6" presStyleCnt="7">
        <dgm:presLayoutVars>
          <dgm:bulletEnabled val="1"/>
        </dgm:presLayoutVars>
      </dgm:prSet>
      <dgm:spPr/>
    </dgm:pt>
    <dgm:pt modelId="{4E5973AE-6C67-4609-B00A-37CB2BA9F4AC}" type="pres">
      <dgm:prSet presAssocID="{0CCCD2B7-051E-4369-A8A3-1823FD7F2C37}" presName="accent_7" presStyleCnt="0"/>
      <dgm:spPr/>
    </dgm:pt>
    <dgm:pt modelId="{AEF5EEA3-27C5-4CD8-B481-B2E9A60794A8}" type="pres">
      <dgm:prSet presAssocID="{0CCCD2B7-051E-4369-A8A3-1823FD7F2C37}" presName="accentRepeatNode" presStyleLbl="solidFgAcc1" presStyleIdx="6" presStyleCnt="7"/>
      <dgm:spPr>
        <a:solidFill>
          <a:srgbClr val="C00000"/>
        </a:solidFill>
      </dgm:spPr>
    </dgm:pt>
  </dgm:ptLst>
  <dgm:cxnLst>
    <dgm:cxn modelId="{CE98CE11-9B8A-453B-BB7D-0B5DBCE788F0}" type="presOf" srcId="{8C4AF941-4A71-4D70-BF18-D0E9E7A77223}" destId="{E02958BE-A3BF-4A9A-AF06-D25A1D9DD360}" srcOrd="0" destOrd="0" presId="urn:microsoft.com/office/officeart/2008/layout/VerticalCurvedList"/>
    <dgm:cxn modelId="{293DC412-DD12-4000-9C26-028F4AAA0731}" srcId="{C78FEA4C-8EB7-4D21-B4FB-8987FDCEF65E}" destId="{B4E7E656-0715-4264-A4F8-638A1A71E0AC}" srcOrd="5" destOrd="0" parTransId="{C964F17C-4873-40D9-A2DF-540542C4F77A}" sibTransId="{B2CDD4B1-FD97-4F8C-8843-1DB48B9E1B87}"/>
    <dgm:cxn modelId="{B3A02A1B-AA4C-4D91-B573-4931954A34F5}" type="presOf" srcId="{270D0515-C0AA-404D-9763-CB629C7A725E}" destId="{7F1BF5FC-D589-4849-A7C4-DBBAA30BB308}" srcOrd="0" destOrd="0" presId="urn:microsoft.com/office/officeart/2008/layout/VerticalCurvedList"/>
    <dgm:cxn modelId="{8DD3B41D-D708-4A74-AA3A-A8CC3D76054D}" srcId="{C78FEA4C-8EB7-4D21-B4FB-8987FDCEF65E}" destId="{270D0515-C0AA-404D-9763-CB629C7A725E}" srcOrd="3" destOrd="0" parTransId="{D5E8D8D2-2190-4196-9490-E990CC54EF6E}" sibTransId="{CED8E20A-688B-4108-A074-B2A845A2EA88}"/>
    <dgm:cxn modelId="{B0E07A2B-C64E-41BF-BF03-EDC77EBEB87F}" srcId="{C78FEA4C-8EB7-4D21-B4FB-8987FDCEF65E}" destId="{E46E4F29-97BE-41EB-BF05-E42ED9FA6A5A}" srcOrd="0" destOrd="0" parTransId="{49CCDC3A-7EB8-4F7C-B20E-A37B356D9D9E}" sibTransId="{8B36F516-C5E0-433D-A960-551EAE56EB47}"/>
    <dgm:cxn modelId="{50F31236-D15B-4D5C-9D42-B574E091EC34}" srcId="{C78FEA4C-8EB7-4D21-B4FB-8987FDCEF65E}" destId="{203AC093-561A-4106-9DD2-8BC4605C7ED9}" srcOrd="2" destOrd="0" parTransId="{737339D7-AAA2-418D-8C7C-5C39D6876621}" sibTransId="{E4575213-898E-439A-B472-4FEADA6757C3}"/>
    <dgm:cxn modelId="{E6B7003F-7A75-44F2-9293-0A80195FCFBA}" srcId="{C78FEA4C-8EB7-4D21-B4FB-8987FDCEF65E}" destId="{8C4AF941-4A71-4D70-BF18-D0E9E7A77223}" srcOrd="1" destOrd="0" parTransId="{EFDCCD78-470B-48DD-92FF-45A47EF21378}" sibTransId="{0800531E-2DC4-4BE2-9AA0-2245D6A32700}"/>
    <dgm:cxn modelId="{8D26424E-3859-4BD2-8C7D-C8685AF4A7B1}" type="presOf" srcId="{B4E7E656-0715-4264-A4F8-638A1A71E0AC}" destId="{1ED7E1FD-4A9B-4024-A66E-2268ECE16355}" srcOrd="0" destOrd="0" presId="urn:microsoft.com/office/officeart/2008/layout/VerticalCurvedList"/>
    <dgm:cxn modelId="{54AAA072-1322-42A6-A9B7-A5CB57F44206}" type="presOf" srcId="{E46E4F29-97BE-41EB-BF05-E42ED9FA6A5A}" destId="{FD9F804B-64A6-4AD9-AF4E-1BB3C185DBE8}" srcOrd="0" destOrd="0" presId="urn:microsoft.com/office/officeart/2008/layout/VerticalCurvedList"/>
    <dgm:cxn modelId="{3A2F5D7B-BE9E-445A-94DE-57FCB398C5D4}" type="presOf" srcId="{8B36F516-C5E0-433D-A960-551EAE56EB47}" destId="{C12CA1B5-DAED-43BA-ABB3-99B88C59E0AC}" srcOrd="0" destOrd="0" presId="urn:microsoft.com/office/officeart/2008/layout/VerticalCurvedList"/>
    <dgm:cxn modelId="{B5A6F27E-7218-44E3-8F13-DE3E839E0F0F}" type="presOf" srcId="{0CCCD2B7-051E-4369-A8A3-1823FD7F2C37}" destId="{D4C0D7B5-676E-4789-B805-1453A0B458EC}" srcOrd="0" destOrd="0" presId="urn:microsoft.com/office/officeart/2008/layout/VerticalCurvedList"/>
    <dgm:cxn modelId="{2678A37F-D271-4A2F-A977-6623F79E8C12}" type="presOf" srcId="{203AC093-561A-4106-9DD2-8BC4605C7ED9}" destId="{819C7F10-1C18-49C3-8A61-125E4FF1B231}" srcOrd="0" destOrd="0" presId="urn:microsoft.com/office/officeart/2008/layout/VerticalCurvedList"/>
    <dgm:cxn modelId="{66A07D8C-277B-45C4-8B97-556B2E02CD53}" type="presOf" srcId="{C78FEA4C-8EB7-4D21-B4FB-8987FDCEF65E}" destId="{56BA061B-678C-4310-B30E-03BA41A315A4}" srcOrd="0" destOrd="0" presId="urn:microsoft.com/office/officeart/2008/layout/VerticalCurvedList"/>
    <dgm:cxn modelId="{B8843591-2832-4A64-B29B-87A855C591E0}" srcId="{C78FEA4C-8EB7-4D21-B4FB-8987FDCEF65E}" destId="{0CCCD2B7-051E-4369-A8A3-1823FD7F2C37}" srcOrd="6" destOrd="0" parTransId="{5C04392B-71C0-40D0-9D10-593B7AE2363B}" sibTransId="{3D309110-EDF7-4FED-8B1D-B12B2A63E255}"/>
    <dgm:cxn modelId="{8F008FA3-836A-4C53-8F07-6F422A685F84}" type="presOf" srcId="{D39BFC73-FB82-41CE-832A-83970E3FA0D1}" destId="{8E0138C7-480D-4974-9F2A-07FBFAFAA688}" srcOrd="0" destOrd="0" presId="urn:microsoft.com/office/officeart/2008/layout/VerticalCurvedList"/>
    <dgm:cxn modelId="{BCEF48B1-8A12-44E2-88F5-AF693D63F31C}" srcId="{C78FEA4C-8EB7-4D21-B4FB-8987FDCEF65E}" destId="{D39BFC73-FB82-41CE-832A-83970E3FA0D1}" srcOrd="4" destOrd="0" parTransId="{A467D60E-3312-4EE4-B365-BD4B72D4802C}" sibTransId="{EF35332F-41DD-4356-A149-59F37FBF49F1}"/>
    <dgm:cxn modelId="{CB3F3D72-9A40-49A1-8BC3-2C50E10DA2F9}" type="presParOf" srcId="{56BA061B-678C-4310-B30E-03BA41A315A4}" destId="{4F3F761E-B56E-4BC1-88FF-D37A46A4D751}" srcOrd="0" destOrd="0" presId="urn:microsoft.com/office/officeart/2008/layout/VerticalCurvedList"/>
    <dgm:cxn modelId="{98824176-CAF4-451E-8026-4EFA7E697DBE}" type="presParOf" srcId="{4F3F761E-B56E-4BC1-88FF-D37A46A4D751}" destId="{31795981-4607-4A58-A9F6-0FAC4222BC6E}" srcOrd="0" destOrd="0" presId="urn:microsoft.com/office/officeart/2008/layout/VerticalCurvedList"/>
    <dgm:cxn modelId="{CF4E029C-44F1-413F-89A0-9F7DDE70FC1A}" type="presParOf" srcId="{31795981-4607-4A58-A9F6-0FAC4222BC6E}" destId="{640F4BC4-EE6E-4259-AB61-9933034D952E}" srcOrd="0" destOrd="0" presId="urn:microsoft.com/office/officeart/2008/layout/VerticalCurvedList"/>
    <dgm:cxn modelId="{117932BA-3B6F-4C6F-8AC5-B9E02FB26EE7}" type="presParOf" srcId="{31795981-4607-4A58-A9F6-0FAC4222BC6E}" destId="{C12CA1B5-DAED-43BA-ABB3-99B88C59E0AC}" srcOrd="1" destOrd="0" presId="urn:microsoft.com/office/officeart/2008/layout/VerticalCurvedList"/>
    <dgm:cxn modelId="{EB9F9528-DB6D-4899-84F0-A3DBA4D018BE}" type="presParOf" srcId="{31795981-4607-4A58-A9F6-0FAC4222BC6E}" destId="{C50F4FFD-0055-438E-B9A3-369365D0A47E}" srcOrd="2" destOrd="0" presId="urn:microsoft.com/office/officeart/2008/layout/VerticalCurvedList"/>
    <dgm:cxn modelId="{054F27BE-EE9C-4160-9225-051D51C6BB55}" type="presParOf" srcId="{31795981-4607-4A58-A9F6-0FAC4222BC6E}" destId="{E7FE0F74-1EAF-4783-8405-56EDD737F921}" srcOrd="3" destOrd="0" presId="urn:microsoft.com/office/officeart/2008/layout/VerticalCurvedList"/>
    <dgm:cxn modelId="{BD8CFA6C-FC4D-4E8F-8A8E-5211EA2F802A}" type="presParOf" srcId="{4F3F761E-B56E-4BC1-88FF-D37A46A4D751}" destId="{FD9F804B-64A6-4AD9-AF4E-1BB3C185DBE8}" srcOrd="1" destOrd="0" presId="urn:microsoft.com/office/officeart/2008/layout/VerticalCurvedList"/>
    <dgm:cxn modelId="{8A4ABBE1-D87D-4E08-9CC5-729010723661}" type="presParOf" srcId="{4F3F761E-B56E-4BC1-88FF-D37A46A4D751}" destId="{A10C730C-4BC1-44A6-8075-F44B65B1E41F}" srcOrd="2" destOrd="0" presId="urn:microsoft.com/office/officeart/2008/layout/VerticalCurvedList"/>
    <dgm:cxn modelId="{B2C84520-7DC6-4F9F-B990-C97BF622D755}" type="presParOf" srcId="{A10C730C-4BC1-44A6-8075-F44B65B1E41F}" destId="{5BE367C0-53E4-42AE-8D47-C20288D96647}" srcOrd="0" destOrd="0" presId="urn:microsoft.com/office/officeart/2008/layout/VerticalCurvedList"/>
    <dgm:cxn modelId="{BCA580F5-93EA-4346-841A-EE56FE6FB237}" type="presParOf" srcId="{4F3F761E-B56E-4BC1-88FF-D37A46A4D751}" destId="{E02958BE-A3BF-4A9A-AF06-D25A1D9DD360}" srcOrd="3" destOrd="0" presId="urn:microsoft.com/office/officeart/2008/layout/VerticalCurvedList"/>
    <dgm:cxn modelId="{15D223CB-8BAC-47F3-8238-714A62C60FEC}" type="presParOf" srcId="{4F3F761E-B56E-4BC1-88FF-D37A46A4D751}" destId="{D432E7EB-2B1C-4EFC-BAEE-9AD837FB9546}" srcOrd="4" destOrd="0" presId="urn:microsoft.com/office/officeart/2008/layout/VerticalCurvedList"/>
    <dgm:cxn modelId="{038712FC-4E3B-45ED-A348-C010EB8E0268}" type="presParOf" srcId="{D432E7EB-2B1C-4EFC-BAEE-9AD837FB9546}" destId="{1B1C50D7-33B4-4297-A174-BC7886070675}" srcOrd="0" destOrd="0" presId="urn:microsoft.com/office/officeart/2008/layout/VerticalCurvedList"/>
    <dgm:cxn modelId="{4259288B-09B7-4E97-B5C4-11A3581171CD}" type="presParOf" srcId="{4F3F761E-B56E-4BC1-88FF-D37A46A4D751}" destId="{819C7F10-1C18-49C3-8A61-125E4FF1B231}" srcOrd="5" destOrd="0" presId="urn:microsoft.com/office/officeart/2008/layout/VerticalCurvedList"/>
    <dgm:cxn modelId="{CAB512AC-46E8-4ADB-B5A9-407CDA52031D}" type="presParOf" srcId="{4F3F761E-B56E-4BC1-88FF-D37A46A4D751}" destId="{86DF7A86-E13E-4B2D-AF3F-73AFB759179E}" srcOrd="6" destOrd="0" presId="urn:microsoft.com/office/officeart/2008/layout/VerticalCurvedList"/>
    <dgm:cxn modelId="{98CC7F9B-E020-4C9F-8492-6BF6E690B9B6}" type="presParOf" srcId="{86DF7A86-E13E-4B2D-AF3F-73AFB759179E}" destId="{546F4E5B-361D-42E5-863F-D4AB43D0AF5D}" srcOrd="0" destOrd="0" presId="urn:microsoft.com/office/officeart/2008/layout/VerticalCurvedList"/>
    <dgm:cxn modelId="{5222ACA1-8099-4582-81F2-B08982F7D61E}" type="presParOf" srcId="{4F3F761E-B56E-4BC1-88FF-D37A46A4D751}" destId="{7F1BF5FC-D589-4849-A7C4-DBBAA30BB308}" srcOrd="7" destOrd="0" presId="urn:microsoft.com/office/officeart/2008/layout/VerticalCurvedList"/>
    <dgm:cxn modelId="{BAFD9B50-3FA4-44B4-822A-097DC23435E9}" type="presParOf" srcId="{4F3F761E-B56E-4BC1-88FF-D37A46A4D751}" destId="{F07489E8-DC7C-4212-9B0D-C0CB9C224EF7}" srcOrd="8" destOrd="0" presId="urn:microsoft.com/office/officeart/2008/layout/VerticalCurvedList"/>
    <dgm:cxn modelId="{030EF975-8FDC-4155-89A6-C7F68AA37525}" type="presParOf" srcId="{F07489E8-DC7C-4212-9B0D-C0CB9C224EF7}" destId="{29A3E445-BCED-47A4-9982-D092937BE053}" srcOrd="0" destOrd="0" presId="urn:microsoft.com/office/officeart/2008/layout/VerticalCurvedList"/>
    <dgm:cxn modelId="{2A5242CA-F3BB-4423-B84C-A9074F1AD25F}" type="presParOf" srcId="{4F3F761E-B56E-4BC1-88FF-D37A46A4D751}" destId="{8E0138C7-480D-4974-9F2A-07FBFAFAA688}" srcOrd="9" destOrd="0" presId="urn:microsoft.com/office/officeart/2008/layout/VerticalCurvedList"/>
    <dgm:cxn modelId="{4862FF68-E5CC-434D-99A7-5454FD024C86}" type="presParOf" srcId="{4F3F761E-B56E-4BC1-88FF-D37A46A4D751}" destId="{38467301-B5D1-44DE-B1F7-378E6AE32AE1}" srcOrd="10" destOrd="0" presId="urn:microsoft.com/office/officeart/2008/layout/VerticalCurvedList"/>
    <dgm:cxn modelId="{09CE7436-B1A4-4233-8333-239533E31327}" type="presParOf" srcId="{38467301-B5D1-44DE-B1F7-378E6AE32AE1}" destId="{0897B272-AF49-4406-B23A-546C7D8F1F75}" srcOrd="0" destOrd="0" presId="urn:microsoft.com/office/officeart/2008/layout/VerticalCurvedList"/>
    <dgm:cxn modelId="{741B6C42-A4F4-45A3-8FF8-1975068EB32E}" type="presParOf" srcId="{4F3F761E-B56E-4BC1-88FF-D37A46A4D751}" destId="{1ED7E1FD-4A9B-4024-A66E-2268ECE16355}" srcOrd="11" destOrd="0" presId="urn:microsoft.com/office/officeart/2008/layout/VerticalCurvedList"/>
    <dgm:cxn modelId="{C8BD9DCC-D845-4720-B28A-0F3BDE0E3311}" type="presParOf" srcId="{4F3F761E-B56E-4BC1-88FF-D37A46A4D751}" destId="{28163B07-39DC-4BCB-BB43-A4D269E9C587}" srcOrd="12" destOrd="0" presId="urn:microsoft.com/office/officeart/2008/layout/VerticalCurvedList"/>
    <dgm:cxn modelId="{BAB147F9-FE1E-44A2-B36B-B580FC766D4E}" type="presParOf" srcId="{28163B07-39DC-4BCB-BB43-A4D269E9C587}" destId="{26F06186-5A78-4139-9A07-9D2045621FC1}" srcOrd="0" destOrd="0" presId="urn:microsoft.com/office/officeart/2008/layout/VerticalCurvedList"/>
    <dgm:cxn modelId="{AAFAA19D-5717-4AE3-A978-5EC98B514240}" type="presParOf" srcId="{4F3F761E-B56E-4BC1-88FF-D37A46A4D751}" destId="{D4C0D7B5-676E-4789-B805-1453A0B458EC}" srcOrd="13" destOrd="0" presId="urn:microsoft.com/office/officeart/2008/layout/VerticalCurvedList"/>
    <dgm:cxn modelId="{23C32198-BBAF-4D78-B1D8-F0752784EFC9}" type="presParOf" srcId="{4F3F761E-B56E-4BC1-88FF-D37A46A4D751}" destId="{4E5973AE-6C67-4609-B00A-37CB2BA9F4AC}" srcOrd="14" destOrd="0" presId="urn:microsoft.com/office/officeart/2008/layout/VerticalCurvedList"/>
    <dgm:cxn modelId="{6BDB07B7-1926-4DA7-833A-3248DDA8D29E}" type="presParOf" srcId="{4E5973AE-6C67-4609-B00A-37CB2BA9F4AC}" destId="{AEF5EEA3-27C5-4CD8-B481-B2E9A60794A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2708A9-1945-452B-BCC3-AB8A067401A2}" type="doc">
      <dgm:prSet loTypeId="urn:microsoft.com/office/officeart/2008/layout/BendingPictureCaption" loCatId="picture" qsTypeId="urn:microsoft.com/office/officeart/2005/8/quickstyle/simple1" qsCatId="simple" csTypeId="urn:microsoft.com/office/officeart/2005/8/colors/accent6_4" csCatId="accent6" phldr="1"/>
      <dgm:spPr/>
      <dgm:t>
        <a:bodyPr/>
        <a:lstStyle/>
        <a:p>
          <a:endParaRPr lang="en-US"/>
        </a:p>
      </dgm:t>
    </dgm:pt>
    <dgm:pt modelId="{A3B6674E-A366-4217-849C-1B8A95F5EF1F}">
      <dgm:prSet phldrT="[Text]"/>
      <dgm:spPr/>
      <dgm:t>
        <a:bodyPr/>
        <a:lstStyle/>
        <a:p>
          <a:r>
            <a:rPr lang="en-US" dirty="0"/>
            <a:t>Questions?</a:t>
          </a:r>
        </a:p>
      </dgm:t>
    </dgm:pt>
    <dgm:pt modelId="{677BFF56-A0A0-416B-AFE5-32E801D2F82D}" type="parTrans" cxnId="{C9F6C75F-BE72-4A0C-8C2F-B38DF577D455}">
      <dgm:prSet/>
      <dgm:spPr/>
      <dgm:t>
        <a:bodyPr/>
        <a:lstStyle/>
        <a:p>
          <a:endParaRPr lang="en-US"/>
        </a:p>
      </dgm:t>
    </dgm:pt>
    <dgm:pt modelId="{F1783227-7E3F-45DB-9E30-A981993B9F65}" type="sibTrans" cxnId="{C9F6C75F-BE72-4A0C-8C2F-B38DF577D455}">
      <dgm:prSet/>
      <dgm:spPr/>
      <dgm:t>
        <a:bodyPr/>
        <a:lstStyle/>
        <a:p>
          <a:endParaRPr lang="en-US"/>
        </a:p>
      </dgm:t>
    </dgm:pt>
    <dgm:pt modelId="{17342488-EB5F-4AAA-860F-3D1BDF5BE153}" type="pres">
      <dgm:prSet presAssocID="{042708A9-1945-452B-BCC3-AB8A067401A2}" presName="diagram" presStyleCnt="0">
        <dgm:presLayoutVars>
          <dgm:dir/>
        </dgm:presLayoutVars>
      </dgm:prSet>
      <dgm:spPr/>
    </dgm:pt>
    <dgm:pt modelId="{FA236447-3F2E-44E7-9BB9-06FD81A8C659}" type="pres">
      <dgm:prSet presAssocID="{A3B6674E-A366-4217-849C-1B8A95F5EF1F}" presName="composite" presStyleCnt="0"/>
      <dgm:spPr/>
    </dgm:pt>
    <dgm:pt modelId="{22B7BC5E-FBD8-4510-AEF3-E3E5DA84DB53}" type="pres">
      <dgm:prSet presAssocID="{A3B6674E-A366-4217-849C-1B8A95F5EF1F}" presName="Image" presStyleLbl="bgShp" presStyleIdx="0" presStyleCnt="1" custLinFactNeighborX="-49932" custLinFactNeighborY="2322"/>
      <dgm:spPr>
        <a:solidFill>
          <a:schemeClr val="accent2">
            <a:lumMod val="75000"/>
          </a:schemeClr>
        </a:solidFill>
      </dgm:spPr>
    </dgm:pt>
    <dgm:pt modelId="{CFC72DA5-7349-4732-99B5-D33295F2699A}" type="pres">
      <dgm:prSet presAssocID="{A3B6674E-A366-4217-849C-1B8A95F5EF1F}" presName="Parent" presStyleLbl="node0" presStyleIdx="0" presStyleCnt="1" custLinFactY="-72684" custLinFactNeighborX="-73615" custLinFactNeighborY="-100000">
        <dgm:presLayoutVars>
          <dgm:bulletEnabled val="1"/>
        </dgm:presLayoutVars>
      </dgm:prSet>
      <dgm:spPr/>
    </dgm:pt>
  </dgm:ptLst>
  <dgm:cxnLst>
    <dgm:cxn modelId="{DEB73D19-D5B3-45DF-8B35-4EE38B0E641A}" type="presOf" srcId="{042708A9-1945-452B-BCC3-AB8A067401A2}" destId="{17342488-EB5F-4AAA-860F-3D1BDF5BE153}" srcOrd="0" destOrd="0" presId="urn:microsoft.com/office/officeart/2008/layout/BendingPictureCaption"/>
    <dgm:cxn modelId="{C9F6C75F-BE72-4A0C-8C2F-B38DF577D455}" srcId="{042708A9-1945-452B-BCC3-AB8A067401A2}" destId="{A3B6674E-A366-4217-849C-1B8A95F5EF1F}" srcOrd="0" destOrd="0" parTransId="{677BFF56-A0A0-416B-AFE5-32E801D2F82D}" sibTransId="{F1783227-7E3F-45DB-9E30-A981993B9F65}"/>
    <dgm:cxn modelId="{2EF12498-42F9-4B72-9C83-553AA501DBB2}" type="presOf" srcId="{A3B6674E-A366-4217-849C-1B8A95F5EF1F}" destId="{CFC72DA5-7349-4732-99B5-D33295F2699A}" srcOrd="0" destOrd="0" presId="urn:microsoft.com/office/officeart/2008/layout/BendingPictureCaption"/>
    <dgm:cxn modelId="{0D4B1934-B10A-4CEE-B71E-E1C55B7CB1E2}" type="presParOf" srcId="{17342488-EB5F-4AAA-860F-3D1BDF5BE153}" destId="{FA236447-3F2E-44E7-9BB9-06FD81A8C659}" srcOrd="0" destOrd="0" presId="urn:microsoft.com/office/officeart/2008/layout/BendingPictureCaption"/>
    <dgm:cxn modelId="{AF7E0DCE-C2D0-447C-9732-C776ED8B839D}" type="presParOf" srcId="{FA236447-3F2E-44E7-9BB9-06FD81A8C659}" destId="{22B7BC5E-FBD8-4510-AEF3-E3E5DA84DB53}" srcOrd="0" destOrd="0" presId="urn:microsoft.com/office/officeart/2008/layout/BendingPictureCaption"/>
    <dgm:cxn modelId="{E1BDA734-4F9C-4916-8C94-52CD0389F07B}" type="presParOf" srcId="{FA236447-3F2E-44E7-9BB9-06FD81A8C659}" destId="{CFC72DA5-7349-4732-99B5-D33295F2699A}"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824DC-FACE-4CC3-9D49-87584B25C8D4}">
      <dsp:nvSpPr>
        <dsp:cNvPr id="0" name=""/>
        <dsp:cNvSpPr/>
      </dsp:nvSpPr>
      <dsp:spPr>
        <a:xfrm>
          <a:off x="968852" y="142704"/>
          <a:ext cx="3200022" cy="1000007"/>
        </a:xfrm>
        <a:prstGeom prst="rect">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338"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Eligibility</a:t>
          </a:r>
        </a:p>
      </dsp:txBody>
      <dsp:txXfrm>
        <a:off x="968852" y="142704"/>
        <a:ext cx="3200022" cy="1000007"/>
      </dsp:txXfrm>
    </dsp:sp>
    <dsp:sp modelId="{AA61CF08-F133-433B-8DAD-D9C54C3B831B}">
      <dsp:nvSpPr>
        <dsp:cNvPr id="0" name=""/>
        <dsp:cNvSpPr/>
      </dsp:nvSpPr>
      <dsp:spPr>
        <a:xfrm>
          <a:off x="733356" y="122731"/>
          <a:ext cx="1085812" cy="898774"/>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7002" t="19832" r="-25607"/>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5BF103-D7D0-4DDD-8BA4-52F598054497}">
      <dsp:nvSpPr>
        <dsp:cNvPr id="0" name=""/>
        <dsp:cNvSpPr/>
      </dsp:nvSpPr>
      <dsp:spPr>
        <a:xfrm>
          <a:off x="4452277" y="180512"/>
          <a:ext cx="3200022" cy="1000007"/>
        </a:xfrm>
        <a:prstGeom prst="rect">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338"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Unaccompanied Homeless Youth</a:t>
          </a:r>
          <a:endParaRPr lang="en-US" sz="2400" kern="1200"/>
        </a:p>
      </dsp:txBody>
      <dsp:txXfrm>
        <a:off x="4452277" y="180512"/>
        <a:ext cx="3200022" cy="1000007"/>
      </dsp:txXfrm>
    </dsp:sp>
    <dsp:sp modelId="{90D1962B-7E00-45DC-9D33-6557DEAE9E27}">
      <dsp:nvSpPr>
        <dsp:cNvPr id="0" name=""/>
        <dsp:cNvSpPr/>
      </dsp:nvSpPr>
      <dsp:spPr>
        <a:xfrm>
          <a:off x="4325922" y="84923"/>
          <a:ext cx="700004" cy="1050007"/>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99E736-6B46-4C22-98CF-358DE60782A6}">
      <dsp:nvSpPr>
        <dsp:cNvPr id="0" name=""/>
        <dsp:cNvSpPr/>
      </dsp:nvSpPr>
      <dsp:spPr>
        <a:xfrm>
          <a:off x="872400" y="1439410"/>
          <a:ext cx="3200022" cy="1000007"/>
        </a:xfrm>
        <a:prstGeom prst="rect">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338"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t>  Transportation</a:t>
          </a:r>
          <a:endParaRPr lang="en-US" sz="2400" kern="1200" dirty="0"/>
        </a:p>
      </dsp:txBody>
      <dsp:txXfrm>
        <a:off x="872400" y="1439410"/>
        <a:ext cx="3200022" cy="1000007"/>
      </dsp:txXfrm>
    </dsp:sp>
    <dsp:sp modelId="{F7E6E581-0625-4918-B1CF-7A32AC8BECC7}">
      <dsp:nvSpPr>
        <dsp:cNvPr id="0" name=""/>
        <dsp:cNvSpPr/>
      </dsp:nvSpPr>
      <dsp:spPr>
        <a:xfrm>
          <a:off x="787926" y="1342960"/>
          <a:ext cx="700004" cy="1050007"/>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21000" r="-21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BE1AB13-AC08-46BB-9F5D-D41B288EB59F}">
      <dsp:nvSpPr>
        <dsp:cNvPr id="0" name=""/>
        <dsp:cNvSpPr/>
      </dsp:nvSpPr>
      <dsp:spPr>
        <a:xfrm>
          <a:off x="4355825" y="1439410"/>
          <a:ext cx="3200022" cy="1000007"/>
        </a:xfrm>
        <a:prstGeom prst="rect">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338"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Coordination with Title I, Part A</a:t>
          </a:r>
        </a:p>
      </dsp:txBody>
      <dsp:txXfrm>
        <a:off x="4355825" y="1439410"/>
        <a:ext cx="3200022" cy="1000007"/>
      </dsp:txXfrm>
    </dsp:sp>
    <dsp:sp modelId="{042BF945-C13D-4E81-8252-E63B45DD9FC0}">
      <dsp:nvSpPr>
        <dsp:cNvPr id="0" name=""/>
        <dsp:cNvSpPr/>
      </dsp:nvSpPr>
      <dsp:spPr>
        <a:xfrm>
          <a:off x="4222491" y="1294964"/>
          <a:ext cx="700004" cy="1050007"/>
        </a:xfrm>
        <a:prstGeom prst="rect">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l="-14000" r="-1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0AF9374-3653-4091-8B48-0689A1470A01}">
      <dsp:nvSpPr>
        <dsp:cNvPr id="0" name=""/>
        <dsp:cNvSpPr/>
      </dsp:nvSpPr>
      <dsp:spPr>
        <a:xfrm>
          <a:off x="858468" y="2698308"/>
          <a:ext cx="3200022" cy="1000007"/>
        </a:xfrm>
        <a:prstGeom prst="rect">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338"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School Selection</a:t>
          </a:r>
        </a:p>
      </dsp:txBody>
      <dsp:txXfrm>
        <a:off x="858468" y="2698308"/>
        <a:ext cx="3200022" cy="1000007"/>
      </dsp:txXfrm>
    </dsp:sp>
    <dsp:sp modelId="{044F4CB9-81F0-4A6F-B9B0-DECF10C94631}">
      <dsp:nvSpPr>
        <dsp:cNvPr id="0" name=""/>
        <dsp:cNvSpPr/>
      </dsp:nvSpPr>
      <dsp:spPr>
        <a:xfrm>
          <a:off x="718155" y="2684374"/>
          <a:ext cx="700004" cy="1050007"/>
        </a:xfrm>
        <a:prstGeom prst="rect">
          <a:avLst/>
        </a:prstGeom>
        <a:blipFill>
          <a:blip xmlns:r="http://schemas.openxmlformats.org/officeDocument/2006/relationships"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31000" r="-31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2615194-3E13-49DF-8E89-8F95CE0623AD}">
      <dsp:nvSpPr>
        <dsp:cNvPr id="0" name=""/>
        <dsp:cNvSpPr/>
      </dsp:nvSpPr>
      <dsp:spPr>
        <a:xfrm>
          <a:off x="4369757" y="2698308"/>
          <a:ext cx="3200022" cy="1000007"/>
        </a:xfrm>
        <a:prstGeom prst="rect">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7338"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  Dispute Policy</a:t>
          </a:r>
        </a:p>
      </dsp:txBody>
      <dsp:txXfrm>
        <a:off x="4369757" y="2698308"/>
        <a:ext cx="3200022" cy="1000007"/>
      </dsp:txXfrm>
    </dsp:sp>
    <dsp:sp modelId="{F84AEE42-0A24-4190-ABEB-8827C7746E81}">
      <dsp:nvSpPr>
        <dsp:cNvPr id="0" name=""/>
        <dsp:cNvSpPr/>
      </dsp:nvSpPr>
      <dsp:spPr>
        <a:xfrm>
          <a:off x="4208559" y="2602729"/>
          <a:ext cx="755732" cy="1050007"/>
        </a:xfrm>
        <a:prstGeom prst="rect">
          <a:avLst/>
        </a:prstGeom>
        <a:blipFill>
          <a:blip xmlns:r="http://schemas.openxmlformats.org/officeDocument/2006/relationships"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a:stretch>
            <a:fillRect l="-7000" r="-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D4C24-A3AD-4336-B102-EC18985BF54D}">
      <dsp:nvSpPr>
        <dsp:cNvPr id="0" name=""/>
        <dsp:cNvSpPr/>
      </dsp:nvSpPr>
      <dsp:spPr>
        <a:xfrm>
          <a:off x="135964" y="-310247"/>
          <a:ext cx="2466626" cy="83090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Hand Deliver</a:t>
          </a:r>
        </a:p>
      </dsp:txBody>
      <dsp:txXfrm>
        <a:off x="135964" y="-310247"/>
        <a:ext cx="2466626" cy="830905"/>
      </dsp:txXfrm>
    </dsp:sp>
    <dsp:sp modelId="{9714AB77-1C1E-4FD0-8078-DB4DAB5447AD}">
      <dsp:nvSpPr>
        <dsp:cNvPr id="0" name=""/>
        <dsp:cNvSpPr/>
      </dsp:nvSpPr>
      <dsp:spPr>
        <a:xfrm>
          <a:off x="6758" y="520658"/>
          <a:ext cx="2725038" cy="2141099"/>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Tx/>
            <a:buNone/>
          </a:pPr>
          <a:endParaRPr lang="en-US" sz="1300" kern="1200" dirty="0"/>
        </a:p>
        <a:p>
          <a:pPr marL="114300" lvl="1" indent="-114300" algn="l" defTabSz="533400">
            <a:lnSpc>
              <a:spcPct val="90000"/>
            </a:lnSpc>
            <a:spcBef>
              <a:spcPct val="0"/>
            </a:spcBef>
            <a:spcAft>
              <a:spcPct val="15000"/>
            </a:spcAft>
            <a:buFontTx/>
            <a:buNone/>
          </a:pPr>
          <a:r>
            <a:rPr lang="en-US" sz="1200" kern="1200" dirty="0"/>
            <a:t>Lorraine Wince</a:t>
          </a:r>
        </a:p>
        <a:p>
          <a:pPr marL="114300" lvl="1" indent="-114300" algn="l" defTabSz="533400">
            <a:lnSpc>
              <a:spcPct val="90000"/>
            </a:lnSpc>
            <a:spcBef>
              <a:spcPct val="0"/>
            </a:spcBef>
            <a:spcAft>
              <a:spcPct val="15000"/>
            </a:spcAft>
            <a:buFontTx/>
            <a:buNone/>
          </a:pPr>
          <a:r>
            <a:rPr lang="en-US" sz="1200" kern="1200" dirty="0"/>
            <a:t>Office of Procurement</a:t>
          </a:r>
        </a:p>
        <a:p>
          <a:pPr marL="114300" lvl="1" indent="-114300" algn="l" defTabSz="533400">
            <a:lnSpc>
              <a:spcPct val="90000"/>
            </a:lnSpc>
            <a:spcBef>
              <a:spcPct val="0"/>
            </a:spcBef>
            <a:spcAft>
              <a:spcPct val="15000"/>
            </a:spcAft>
            <a:buFontTx/>
            <a:buNone/>
          </a:pPr>
          <a:r>
            <a:rPr lang="en-US" sz="1200" kern="1200" dirty="0"/>
            <a:t>Mississippi Department of Education</a:t>
          </a:r>
        </a:p>
        <a:p>
          <a:pPr marL="114300" lvl="1" indent="-114300" algn="l" defTabSz="533400">
            <a:lnSpc>
              <a:spcPct val="90000"/>
            </a:lnSpc>
            <a:spcBef>
              <a:spcPct val="0"/>
            </a:spcBef>
            <a:spcAft>
              <a:spcPct val="15000"/>
            </a:spcAft>
            <a:buFontTx/>
            <a:buNone/>
          </a:pPr>
          <a:r>
            <a:rPr lang="en-US" sz="1200" kern="1200" dirty="0"/>
            <a:t>McKinney-Vento Homeless RFP</a:t>
          </a:r>
        </a:p>
        <a:p>
          <a:pPr marL="114300" lvl="1" indent="-114300" algn="l" defTabSz="533400">
            <a:lnSpc>
              <a:spcPct val="90000"/>
            </a:lnSpc>
            <a:spcBef>
              <a:spcPct val="0"/>
            </a:spcBef>
            <a:spcAft>
              <a:spcPct val="15000"/>
            </a:spcAft>
            <a:buFontTx/>
            <a:buNone/>
          </a:pPr>
          <a:r>
            <a:rPr lang="en-US" sz="1200" kern="1200" dirty="0"/>
            <a:t>Central High School, Suite 307</a:t>
          </a:r>
        </a:p>
        <a:p>
          <a:pPr marL="114300" lvl="1" indent="-114300" algn="l" defTabSz="533400">
            <a:lnSpc>
              <a:spcPct val="90000"/>
            </a:lnSpc>
            <a:spcBef>
              <a:spcPct val="0"/>
            </a:spcBef>
            <a:spcAft>
              <a:spcPct val="15000"/>
            </a:spcAft>
            <a:buFontTx/>
            <a:buNone/>
          </a:pPr>
          <a:r>
            <a:rPr lang="en-US" sz="1200" kern="1200" dirty="0"/>
            <a:t>359 North West Street</a:t>
          </a:r>
        </a:p>
        <a:p>
          <a:pPr marL="114300" lvl="1" indent="-114300" algn="l" defTabSz="533400">
            <a:lnSpc>
              <a:spcPct val="90000"/>
            </a:lnSpc>
            <a:spcBef>
              <a:spcPct val="0"/>
            </a:spcBef>
            <a:spcAft>
              <a:spcPct val="15000"/>
            </a:spcAft>
            <a:buFontTx/>
            <a:buNone/>
          </a:pPr>
          <a:r>
            <a:rPr lang="en-US" sz="1200" kern="1200" dirty="0"/>
            <a:t>Jackson, MS</a:t>
          </a:r>
          <a:endParaRPr lang="en-US" sz="1300" kern="1200" dirty="0"/>
        </a:p>
      </dsp:txBody>
      <dsp:txXfrm>
        <a:off x="6758" y="520658"/>
        <a:ext cx="2725038" cy="2141099"/>
      </dsp:txXfrm>
    </dsp:sp>
    <dsp:sp modelId="{F9998755-4F8A-43E1-BB8A-79FBA1845F84}">
      <dsp:nvSpPr>
        <dsp:cNvPr id="0" name=""/>
        <dsp:cNvSpPr/>
      </dsp:nvSpPr>
      <dsp:spPr>
        <a:xfrm>
          <a:off x="3418028" y="-310247"/>
          <a:ext cx="2077264" cy="83090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Mail</a:t>
          </a:r>
        </a:p>
      </dsp:txBody>
      <dsp:txXfrm>
        <a:off x="3418028" y="-310247"/>
        <a:ext cx="2077264" cy="830905"/>
      </dsp:txXfrm>
    </dsp:sp>
    <dsp:sp modelId="{B2C8CE0E-C534-4C9F-95FA-F3BFFBEC28F9}">
      <dsp:nvSpPr>
        <dsp:cNvPr id="0" name=""/>
        <dsp:cNvSpPr/>
      </dsp:nvSpPr>
      <dsp:spPr>
        <a:xfrm>
          <a:off x="3022330" y="520658"/>
          <a:ext cx="2868660" cy="2141099"/>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Tx/>
            <a:buNone/>
          </a:pPr>
          <a:endParaRPr lang="en-US" sz="1300" kern="1200" dirty="0"/>
        </a:p>
        <a:p>
          <a:pPr marL="114300" lvl="1" indent="-114300" algn="l" defTabSz="533400">
            <a:lnSpc>
              <a:spcPct val="90000"/>
            </a:lnSpc>
            <a:spcBef>
              <a:spcPct val="0"/>
            </a:spcBef>
            <a:spcAft>
              <a:spcPct val="15000"/>
            </a:spcAft>
            <a:buFontTx/>
            <a:buNone/>
          </a:pPr>
          <a:r>
            <a:rPr lang="en-US" sz="1200" kern="1200" dirty="0"/>
            <a:t>Lorraine Wince</a:t>
          </a:r>
        </a:p>
        <a:p>
          <a:pPr marL="114300" lvl="1" indent="-114300" algn="l" defTabSz="533400">
            <a:lnSpc>
              <a:spcPct val="90000"/>
            </a:lnSpc>
            <a:spcBef>
              <a:spcPct val="0"/>
            </a:spcBef>
            <a:spcAft>
              <a:spcPct val="15000"/>
            </a:spcAft>
            <a:buFontTx/>
            <a:buNone/>
          </a:pPr>
          <a:r>
            <a:rPr lang="en-US" sz="1200" kern="1200" dirty="0"/>
            <a:t>Office of Procurement</a:t>
          </a:r>
        </a:p>
        <a:p>
          <a:pPr marL="114300" lvl="1" indent="-114300" algn="l" defTabSz="533400">
            <a:lnSpc>
              <a:spcPct val="90000"/>
            </a:lnSpc>
            <a:spcBef>
              <a:spcPct val="0"/>
            </a:spcBef>
            <a:spcAft>
              <a:spcPct val="15000"/>
            </a:spcAft>
            <a:buFontTx/>
            <a:buNone/>
          </a:pPr>
          <a:r>
            <a:rPr lang="en-US" sz="1200" kern="1200" dirty="0"/>
            <a:t>Mississippi Department of Education</a:t>
          </a:r>
        </a:p>
        <a:p>
          <a:pPr marL="114300" lvl="1" indent="-114300" algn="l" defTabSz="533400">
            <a:lnSpc>
              <a:spcPct val="90000"/>
            </a:lnSpc>
            <a:spcBef>
              <a:spcPct val="0"/>
            </a:spcBef>
            <a:spcAft>
              <a:spcPct val="15000"/>
            </a:spcAft>
            <a:buFontTx/>
            <a:buNone/>
          </a:pPr>
          <a:r>
            <a:rPr lang="en-US" sz="1200" kern="1200" dirty="0"/>
            <a:t>McKinney-Vento Homeless RFP</a:t>
          </a:r>
        </a:p>
        <a:p>
          <a:pPr marL="114300" lvl="1" indent="-114300" algn="l" defTabSz="533400">
            <a:lnSpc>
              <a:spcPct val="90000"/>
            </a:lnSpc>
            <a:spcBef>
              <a:spcPct val="0"/>
            </a:spcBef>
            <a:spcAft>
              <a:spcPct val="15000"/>
            </a:spcAft>
            <a:buFontTx/>
            <a:buNone/>
          </a:pPr>
          <a:r>
            <a:rPr lang="en-US" sz="1200" kern="1200" dirty="0"/>
            <a:t>P.O. Box 771</a:t>
          </a:r>
        </a:p>
        <a:p>
          <a:pPr marL="114300" lvl="1" indent="-114300" algn="l" defTabSz="533400">
            <a:lnSpc>
              <a:spcPct val="90000"/>
            </a:lnSpc>
            <a:spcBef>
              <a:spcPct val="0"/>
            </a:spcBef>
            <a:spcAft>
              <a:spcPct val="15000"/>
            </a:spcAft>
            <a:buFontTx/>
            <a:buNone/>
          </a:pPr>
          <a:r>
            <a:rPr lang="en-US" sz="1200" kern="1200" dirty="0"/>
            <a:t>Jackson, MS  39205-0771</a:t>
          </a:r>
          <a:endParaRPr lang="en-US" sz="1300" kern="1200" dirty="0"/>
        </a:p>
      </dsp:txBody>
      <dsp:txXfrm>
        <a:off x="3022330" y="520658"/>
        <a:ext cx="2868660" cy="2141099"/>
      </dsp:txXfrm>
    </dsp:sp>
    <dsp:sp modelId="{AE110EC8-D164-49D9-8932-179D97699A5B}">
      <dsp:nvSpPr>
        <dsp:cNvPr id="0" name=""/>
        <dsp:cNvSpPr/>
      </dsp:nvSpPr>
      <dsp:spPr>
        <a:xfrm>
          <a:off x="6493840" y="-310247"/>
          <a:ext cx="2077264" cy="83090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Ship</a:t>
          </a:r>
        </a:p>
      </dsp:txBody>
      <dsp:txXfrm>
        <a:off x="6493840" y="-310247"/>
        <a:ext cx="2077264" cy="830905"/>
      </dsp:txXfrm>
    </dsp:sp>
    <dsp:sp modelId="{A178864D-B15C-4EDC-BD89-CF2E9FD3F863}">
      <dsp:nvSpPr>
        <dsp:cNvPr id="0" name=""/>
        <dsp:cNvSpPr/>
      </dsp:nvSpPr>
      <dsp:spPr>
        <a:xfrm>
          <a:off x="6181523" y="520658"/>
          <a:ext cx="2701897" cy="2141099"/>
        </a:xfrm>
        <a:prstGeom prst="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Tx/>
            <a:buNone/>
          </a:pPr>
          <a:endParaRPr lang="en-US" sz="1300" kern="1200" dirty="0"/>
        </a:p>
        <a:p>
          <a:pPr marL="114300" lvl="1" indent="-114300" algn="l" defTabSz="533400">
            <a:lnSpc>
              <a:spcPct val="90000"/>
            </a:lnSpc>
            <a:spcBef>
              <a:spcPct val="0"/>
            </a:spcBef>
            <a:spcAft>
              <a:spcPct val="15000"/>
            </a:spcAft>
            <a:buFontTx/>
            <a:buNone/>
          </a:pPr>
          <a:r>
            <a:rPr lang="en-US" sz="1200" kern="1200" dirty="0"/>
            <a:t>Lorraine Wince</a:t>
          </a:r>
        </a:p>
        <a:p>
          <a:pPr marL="114300" lvl="1" indent="-114300" algn="l" defTabSz="533400">
            <a:lnSpc>
              <a:spcPct val="90000"/>
            </a:lnSpc>
            <a:spcBef>
              <a:spcPct val="0"/>
            </a:spcBef>
            <a:spcAft>
              <a:spcPct val="15000"/>
            </a:spcAft>
            <a:buFontTx/>
            <a:buNone/>
          </a:pPr>
          <a:r>
            <a:rPr lang="en-US" sz="1200" kern="1200" dirty="0"/>
            <a:t>Office of Procurement</a:t>
          </a:r>
        </a:p>
        <a:p>
          <a:pPr marL="114300" lvl="1" indent="-114300" algn="l" defTabSz="533400">
            <a:lnSpc>
              <a:spcPct val="90000"/>
            </a:lnSpc>
            <a:spcBef>
              <a:spcPct val="0"/>
            </a:spcBef>
            <a:spcAft>
              <a:spcPct val="15000"/>
            </a:spcAft>
            <a:buFontTx/>
            <a:buNone/>
          </a:pPr>
          <a:r>
            <a:rPr lang="en-US" sz="1200" kern="1200" dirty="0"/>
            <a:t>Mississippi Department of Education</a:t>
          </a:r>
        </a:p>
        <a:p>
          <a:pPr marL="114300" lvl="1" indent="-114300" algn="l" defTabSz="533400">
            <a:lnSpc>
              <a:spcPct val="90000"/>
            </a:lnSpc>
            <a:spcBef>
              <a:spcPct val="0"/>
            </a:spcBef>
            <a:spcAft>
              <a:spcPct val="15000"/>
            </a:spcAft>
            <a:buFontTx/>
            <a:buNone/>
          </a:pPr>
          <a:r>
            <a:rPr lang="en-US" sz="1200" kern="1200" dirty="0"/>
            <a:t>McKinney-Vento Homeless RFP</a:t>
          </a:r>
        </a:p>
        <a:p>
          <a:pPr marL="114300" lvl="1" indent="-114300" algn="l" defTabSz="533400">
            <a:lnSpc>
              <a:spcPct val="90000"/>
            </a:lnSpc>
            <a:spcBef>
              <a:spcPct val="0"/>
            </a:spcBef>
            <a:spcAft>
              <a:spcPct val="15000"/>
            </a:spcAft>
            <a:buFontTx/>
            <a:buNone/>
          </a:pPr>
          <a:r>
            <a:rPr lang="en-US" sz="1200" kern="1200" dirty="0"/>
            <a:t>359 North West Street</a:t>
          </a:r>
        </a:p>
        <a:p>
          <a:pPr marL="114300" lvl="1" indent="-114300" algn="l" defTabSz="533400">
            <a:lnSpc>
              <a:spcPct val="90000"/>
            </a:lnSpc>
            <a:spcBef>
              <a:spcPct val="0"/>
            </a:spcBef>
            <a:spcAft>
              <a:spcPct val="15000"/>
            </a:spcAft>
            <a:buFontTx/>
            <a:buNone/>
          </a:pPr>
          <a:r>
            <a:rPr lang="en-US" sz="1200" kern="1200" dirty="0"/>
            <a:t>Jackson, MS  39201</a:t>
          </a:r>
        </a:p>
      </dsp:txBody>
      <dsp:txXfrm>
        <a:off x="6181523" y="520658"/>
        <a:ext cx="2701897" cy="2141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CA1B5-DAED-43BA-ABB3-99B88C59E0AC}">
      <dsp:nvSpPr>
        <dsp:cNvPr id="0" name=""/>
        <dsp:cNvSpPr/>
      </dsp:nvSpPr>
      <dsp:spPr>
        <a:xfrm>
          <a:off x="-4118748" y="-632106"/>
          <a:ext cx="4907852" cy="4907852"/>
        </a:xfrm>
        <a:prstGeom prst="blockArc">
          <a:avLst>
            <a:gd name="adj1" fmla="val 18900000"/>
            <a:gd name="adj2" fmla="val 2700000"/>
            <a:gd name="adj3" fmla="val 440"/>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9F804B-64A6-4AD9-AF4E-1BB3C185DBE8}">
      <dsp:nvSpPr>
        <dsp:cNvPr id="0" name=""/>
        <dsp:cNvSpPr/>
      </dsp:nvSpPr>
      <dsp:spPr>
        <a:xfrm>
          <a:off x="255696" y="165639"/>
          <a:ext cx="6054675" cy="33113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838"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Local Educational Agency Needs Assessment</a:t>
          </a:r>
          <a:endParaRPr lang="en-US" sz="1700" kern="1200" dirty="0"/>
        </a:p>
      </dsp:txBody>
      <dsp:txXfrm>
        <a:off x="255696" y="165639"/>
        <a:ext cx="6054675" cy="331134"/>
      </dsp:txXfrm>
    </dsp:sp>
    <dsp:sp modelId="{5BE367C0-53E4-42AE-8D47-C20288D96647}">
      <dsp:nvSpPr>
        <dsp:cNvPr id="0" name=""/>
        <dsp:cNvSpPr/>
      </dsp:nvSpPr>
      <dsp:spPr>
        <a:xfrm>
          <a:off x="48737" y="124248"/>
          <a:ext cx="413917" cy="413917"/>
        </a:xfrm>
        <a:prstGeom prst="ellipse">
          <a:avLst/>
        </a:prstGeom>
        <a:solidFill>
          <a:srgbClr val="C00000"/>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02958BE-A3BF-4A9A-AF06-D25A1D9DD360}">
      <dsp:nvSpPr>
        <dsp:cNvPr id="0" name=""/>
        <dsp:cNvSpPr/>
      </dsp:nvSpPr>
      <dsp:spPr>
        <a:xfrm>
          <a:off x="555568" y="662632"/>
          <a:ext cx="5754803" cy="33113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838"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Program Goals and Objectives</a:t>
          </a:r>
          <a:endParaRPr lang="en-US" sz="1700" kern="1200" dirty="0"/>
        </a:p>
      </dsp:txBody>
      <dsp:txXfrm>
        <a:off x="555568" y="662632"/>
        <a:ext cx="5754803" cy="331134"/>
      </dsp:txXfrm>
    </dsp:sp>
    <dsp:sp modelId="{1B1C50D7-33B4-4297-A174-BC7886070675}">
      <dsp:nvSpPr>
        <dsp:cNvPr id="0" name=""/>
        <dsp:cNvSpPr/>
      </dsp:nvSpPr>
      <dsp:spPr>
        <a:xfrm>
          <a:off x="348609" y="621240"/>
          <a:ext cx="413917" cy="413917"/>
        </a:xfrm>
        <a:prstGeom prst="ellipse">
          <a:avLst/>
        </a:prstGeom>
        <a:solidFill>
          <a:srgbClr val="C00000"/>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19C7F10-1C18-49C3-8A61-125E4FF1B231}">
      <dsp:nvSpPr>
        <dsp:cNvPr id="0" name=""/>
        <dsp:cNvSpPr/>
      </dsp:nvSpPr>
      <dsp:spPr>
        <a:xfrm>
          <a:off x="719896" y="1159260"/>
          <a:ext cx="5590475" cy="33113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838"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Program Effectiveness/Evaluation</a:t>
          </a:r>
          <a:endParaRPr lang="en-US" sz="1700" kern="1200" dirty="0"/>
        </a:p>
      </dsp:txBody>
      <dsp:txXfrm>
        <a:off x="719896" y="1159260"/>
        <a:ext cx="5590475" cy="331134"/>
      </dsp:txXfrm>
    </dsp:sp>
    <dsp:sp modelId="{546F4E5B-361D-42E5-863F-D4AB43D0AF5D}">
      <dsp:nvSpPr>
        <dsp:cNvPr id="0" name=""/>
        <dsp:cNvSpPr/>
      </dsp:nvSpPr>
      <dsp:spPr>
        <a:xfrm>
          <a:off x="512937" y="1117868"/>
          <a:ext cx="413917" cy="413917"/>
        </a:xfrm>
        <a:prstGeom prst="ellipse">
          <a:avLst/>
        </a:prstGeom>
        <a:solidFill>
          <a:srgbClr val="C00000"/>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F1BF5FC-D589-4849-A7C4-DBBAA30BB308}">
      <dsp:nvSpPr>
        <dsp:cNvPr id="0" name=""/>
        <dsp:cNvSpPr/>
      </dsp:nvSpPr>
      <dsp:spPr>
        <a:xfrm>
          <a:off x="772364" y="1656252"/>
          <a:ext cx="5538006" cy="33113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838"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Collaboration/Coordination of Services and Funding</a:t>
          </a:r>
          <a:endParaRPr lang="en-US" sz="1700" kern="1200" dirty="0"/>
        </a:p>
      </dsp:txBody>
      <dsp:txXfrm>
        <a:off x="772364" y="1656252"/>
        <a:ext cx="5538006" cy="331134"/>
      </dsp:txXfrm>
    </dsp:sp>
    <dsp:sp modelId="{29A3E445-BCED-47A4-9982-D092937BE053}">
      <dsp:nvSpPr>
        <dsp:cNvPr id="0" name=""/>
        <dsp:cNvSpPr/>
      </dsp:nvSpPr>
      <dsp:spPr>
        <a:xfrm>
          <a:off x="565405" y="1614861"/>
          <a:ext cx="413917" cy="413917"/>
        </a:xfrm>
        <a:prstGeom prst="ellipse">
          <a:avLst/>
        </a:prstGeom>
        <a:solidFill>
          <a:srgbClr val="C00000"/>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E0138C7-480D-4974-9F2A-07FBFAFAA688}">
      <dsp:nvSpPr>
        <dsp:cNvPr id="0" name=""/>
        <dsp:cNvSpPr/>
      </dsp:nvSpPr>
      <dsp:spPr>
        <a:xfrm>
          <a:off x="719896" y="2153245"/>
          <a:ext cx="5590475" cy="33113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838"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Dispute Resolution Policy and Procedures</a:t>
          </a:r>
          <a:endParaRPr lang="en-US" sz="1700" kern="1200" dirty="0"/>
        </a:p>
      </dsp:txBody>
      <dsp:txXfrm>
        <a:off x="719896" y="2153245"/>
        <a:ext cx="5590475" cy="331134"/>
      </dsp:txXfrm>
    </dsp:sp>
    <dsp:sp modelId="{0897B272-AF49-4406-B23A-546C7D8F1F75}">
      <dsp:nvSpPr>
        <dsp:cNvPr id="0" name=""/>
        <dsp:cNvSpPr/>
      </dsp:nvSpPr>
      <dsp:spPr>
        <a:xfrm>
          <a:off x="512937" y="2111853"/>
          <a:ext cx="413917" cy="413917"/>
        </a:xfrm>
        <a:prstGeom prst="ellipse">
          <a:avLst/>
        </a:prstGeom>
        <a:solidFill>
          <a:srgbClr val="C00000"/>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D7E1FD-4A9B-4024-A66E-2268ECE16355}">
      <dsp:nvSpPr>
        <dsp:cNvPr id="0" name=""/>
        <dsp:cNvSpPr/>
      </dsp:nvSpPr>
      <dsp:spPr>
        <a:xfrm>
          <a:off x="555568" y="2649873"/>
          <a:ext cx="5754803" cy="33113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838"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Description of Services</a:t>
          </a:r>
          <a:endParaRPr lang="en-US" sz="1700" kern="1200" dirty="0"/>
        </a:p>
      </dsp:txBody>
      <dsp:txXfrm>
        <a:off x="555568" y="2649873"/>
        <a:ext cx="5754803" cy="331134"/>
      </dsp:txXfrm>
    </dsp:sp>
    <dsp:sp modelId="{26F06186-5A78-4139-9A07-9D2045621FC1}">
      <dsp:nvSpPr>
        <dsp:cNvPr id="0" name=""/>
        <dsp:cNvSpPr/>
      </dsp:nvSpPr>
      <dsp:spPr>
        <a:xfrm>
          <a:off x="348609" y="2608481"/>
          <a:ext cx="413917" cy="413917"/>
        </a:xfrm>
        <a:prstGeom prst="ellipse">
          <a:avLst/>
        </a:prstGeom>
        <a:solidFill>
          <a:srgbClr val="C00000"/>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4C0D7B5-676E-4789-B805-1453A0B458EC}">
      <dsp:nvSpPr>
        <dsp:cNvPr id="0" name=""/>
        <dsp:cNvSpPr/>
      </dsp:nvSpPr>
      <dsp:spPr>
        <a:xfrm>
          <a:off x="255696" y="3146866"/>
          <a:ext cx="6054675" cy="33113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2838"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a:t>Budget Summary/Narrative</a:t>
          </a:r>
          <a:endParaRPr lang="en-US" sz="1700" kern="1200" dirty="0"/>
        </a:p>
      </dsp:txBody>
      <dsp:txXfrm>
        <a:off x="255696" y="3146866"/>
        <a:ext cx="6054675" cy="331134"/>
      </dsp:txXfrm>
    </dsp:sp>
    <dsp:sp modelId="{AEF5EEA3-27C5-4CD8-B481-B2E9A60794A8}">
      <dsp:nvSpPr>
        <dsp:cNvPr id="0" name=""/>
        <dsp:cNvSpPr/>
      </dsp:nvSpPr>
      <dsp:spPr>
        <a:xfrm>
          <a:off x="48737" y="3105474"/>
          <a:ext cx="413917" cy="413917"/>
        </a:xfrm>
        <a:prstGeom prst="ellipse">
          <a:avLst/>
        </a:prstGeom>
        <a:solidFill>
          <a:srgbClr val="C00000"/>
        </a:solidFill>
        <a:ln w="9525" cap="flat" cmpd="sng" algn="ctr">
          <a:solidFill>
            <a:schemeClr val="accent6">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7BC5E-FBD8-4510-AEF3-E3E5DA84DB53}">
      <dsp:nvSpPr>
        <dsp:cNvPr id="0" name=""/>
        <dsp:cNvSpPr/>
      </dsp:nvSpPr>
      <dsp:spPr>
        <a:xfrm>
          <a:off x="61213" y="67994"/>
          <a:ext cx="3962476" cy="2928255"/>
        </a:xfrm>
        <a:prstGeom prst="rect">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CFC72DA5-7349-4732-99B5-D33295F2699A}">
      <dsp:nvSpPr>
        <dsp:cNvPr id="0" name=""/>
        <dsp:cNvSpPr/>
      </dsp:nvSpPr>
      <dsp:spPr>
        <a:xfrm>
          <a:off x="327117" y="980340"/>
          <a:ext cx="3414474" cy="820555"/>
        </a:xfrm>
        <a:prstGeom prst="rect">
          <a:avLst/>
        </a:prstGeom>
        <a:solidFill>
          <a:schemeClr val="accent6">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2133600">
            <a:lnSpc>
              <a:spcPct val="90000"/>
            </a:lnSpc>
            <a:spcBef>
              <a:spcPct val="0"/>
            </a:spcBef>
            <a:spcAft>
              <a:spcPct val="5000"/>
            </a:spcAft>
            <a:buNone/>
          </a:pPr>
          <a:r>
            <a:rPr lang="en-US" sz="4800" kern="1200" dirty="0"/>
            <a:t>Questions?</a:t>
          </a:r>
        </a:p>
      </dsp:txBody>
      <dsp:txXfrm>
        <a:off x="327117" y="980340"/>
        <a:ext cx="3414474" cy="820555"/>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A2258358-716F-B541-B8E3-B6CD7F3CCC11}" type="datetimeFigureOut">
              <a:rPr lang="en-US" smtClean="0"/>
              <a:t>8/28/2017</a:t>
            </a:fld>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D2D3E99C-1222-AB41-BFEE-14BC1467DDD4}" type="slidenum">
              <a:rPr lang="en-US" smtClean="0"/>
              <a:t>‹#›</a:t>
            </a:fld>
            <a:endParaRPr lang="en-US"/>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8463" y="693738"/>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95484" y="4389398"/>
            <a:ext cx="5563870" cy="4158377"/>
          </a:xfrm>
          <a:prstGeom prst="rect">
            <a:avLst/>
          </a:prstGeom>
          <a:noFill/>
          <a:ln>
            <a:noFill/>
          </a:ln>
        </p:spPr>
        <p:txBody>
          <a:bodyPr lIns="92531" tIns="92531" rIns="92531" bIns="9253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10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2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ision &amp; Mission">
    <p:spTree>
      <p:nvGrpSpPr>
        <p:cNvPr id="1" name="Shape 25"/>
        <p:cNvGrpSpPr/>
        <p:nvPr/>
      </p:nvGrpSpPr>
      <p:grpSpPr>
        <a:xfrm>
          <a:off x="0" y="0"/>
          <a:ext cx="0" cy="0"/>
          <a:chOff x="0" y="0"/>
          <a:chExt cx="0" cy="0"/>
        </a:xfrm>
      </p:grpSpPr>
      <p:sp>
        <p:nvSpPr>
          <p:cNvPr id="18"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9"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grpSp>
        <p:nvGrpSpPr>
          <p:cNvPr id="4" name="Group 3"/>
          <p:cNvGrpSpPr/>
          <p:nvPr userDrawn="1"/>
        </p:nvGrpSpPr>
        <p:grpSpPr>
          <a:xfrm>
            <a:off x="1809800" y="1093072"/>
            <a:ext cx="5961600" cy="1462747"/>
            <a:chOff x="1809800" y="1012003"/>
            <a:chExt cx="5961600" cy="1462747"/>
          </a:xfrm>
        </p:grpSpPr>
        <p:sp>
          <p:nvSpPr>
            <p:cNvPr id="5" name="Shape 72"/>
            <p:cNvSpPr txBox="1"/>
            <p:nvPr/>
          </p:nvSpPr>
          <p:spPr>
            <a:xfrm>
              <a:off x="1809800" y="1354550"/>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create a world-class educational system that gives students the knowledge and skills to be successful in college and the workforce, and to flourish as parents and citizens</a:t>
              </a:r>
            </a:p>
          </p:txBody>
        </p:sp>
        <p:sp>
          <p:nvSpPr>
            <p:cNvPr id="6" name="Shape 73"/>
            <p:cNvSpPr txBox="1"/>
            <p:nvPr/>
          </p:nvSpPr>
          <p:spPr>
            <a:xfrm>
              <a:off x="1809800" y="1012003"/>
              <a:ext cx="1260900" cy="280200"/>
            </a:xfrm>
            <a:prstGeom prst="rect">
              <a:avLst/>
            </a:prstGeom>
            <a:noFill/>
            <a:ln>
              <a:noFill/>
            </a:ln>
          </p:spPr>
          <p:txBody>
            <a:bodyPr lIns="91425" tIns="91425" rIns="91425" bIns="91425" anchor="t" anchorCtr="0">
              <a:noAutofit/>
            </a:bodyPr>
            <a:lstStyle/>
            <a:p>
              <a:pPr lvl="0">
                <a:spcBef>
                  <a:spcPts val="0"/>
                </a:spcBef>
                <a:buNone/>
              </a:pPr>
              <a:r>
                <a:rPr lang="en" sz="2000" b="1" dirty="0">
                  <a:solidFill>
                    <a:srgbClr val="0070C0"/>
                  </a:solidFill>
                  <a:latin typeface="Arial" charset="0"/>
                  <a:ea typeface="Arial" charset="0"/>
                  <a:cs typeface="Arial" charset="0"/>
                  <a:sym typeface="Open Sans"/>
                </a:rPr>
                <a:t>VISION</a:t>
              </a:r>
              <a:endParaRPr lang="en" sz="1800" b="1" dirty="0">
                <a:solidFill>
                  <a:srgbClr val="0070C0"/>
                </a:solidFill>
                <a:latin typeface="Arial" charset="0"/>
                <a:ea typeface="Arial" charset="0"/>
                <a:cs typeface="Arial" charset="0"/>
                <a:sym typeface="Open Sans"/>
              </a:endParaRPr>
            </a:p>
          </p:txBody>
        </p:sp>
        <p:cxnSp>
          <p:nvCxnSpPr>
            <p:cNvPr id="7" name="Shape 74"/>
            <p:cNvCxnSpPr/>
            <p:nvPr/>
          </p:nvCxnSpPr>
          <p:spPr>
            <a:xfrm>
              <a:off x="2812842" y="1255390"/>
              <a:ext cx="4759200" cy="0"/>
            </a:xfrm>
            <a:prstGeom prst="straightConnector1">
              <a:avLst/>
            </a:prstGeom>
            <a:noFill/>
            <a:ln w="19050" cap="flat" cmpd="sng">
              <a:solidFill>
                <a:srgbClr val="CC0000"/>
              </a:solidFill>
              <a:prstDash val="solid"/>
              <a:round/>
              <a:headEnd type="none" w="lg" len="lg"/>
              <a:tailEnd type="none" w="lg" len="lg"/>
            </a:ln>
          </p:spPr>
        </p:cxnSp>
      </p:grpSp>
      <p:grpSp>
        <p:nvGrpSpPr>
          <p:cNvPr id="8" name="Group 7"/>
          <p:cNvGrpSpPr/>
          <p:nvPr userDrawn="1"/>
        </p:nvGrpSpPr>
        <p:grpSpPr>
          <a:xfrm>
            <a:off x="1809800" y="2827455"/>
            <a:ext cx="5762242" cy="1341924"/>
            <a:chOff x="1809800" y="2665300"/>
            <a:chExt cx="5762242" cy="1341924"/>
          </a:xfrm>
        </p:grpSpPr>
        <p:sp>
          <p:nvSpPr>
            <p:cNvPr id="9" name="Shape 76"/>
            <p:cNvSpPr txBox="1"/>
            <p:nvPr/>
          </p:nvSpPr>
          <p:spPr>
            <a:xfrm>
              <a:off x="1809800" y="3049624"/>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accent3">
                      <a:lumMod val="50000"/>
                    </a:schemeClr>
                  </a:solidFill>
                  <a:latin typeface="Arial" charset="0"/>
                  <a:ea typeface="Arial" charset="0"/>
                  <a:cs typeface="Arial" charset="0"/>
                  <a:sym typeface="Open Sans"/>
                </a:rPr>
                <a:t>To provide leadership through the development of policy and accountability systems so that all students are prepared to compete in the global community</a:t>
              </a:r>
            </a:p>
          </p:txBody>
        </p:sp>
        <p:sp>
          <p:nvSpPr>
            <p:cNvPr id="10" name="Shape 77"/>
            <p:cNvSpPr txBox="1"/>
            <p:nvPr/>
          </p:nvSpPr>
          <p:spPr>
            <a:xfrm>
              <a:off x="1809800" y="2665300"/>
              <a:ext cx="1260900" cy="280200"/>
            </a:xfrm>
            <a:prstGeom prst="rect">
              <a:avLst/>
            </a:prstGeom>
            <a:noFill/>
            <a:ln>
              <a:noFill/>
            </a:ln>
          </p:spPr>
          <p:txBody>
            <a:bodyPr lIns="91425" tIns="91425" rIns="91425" bIns="91425" anchor="t" anchorCtr="0">
              <a:noAutofit/>
            </a:bodyPr>
            <a:lstStyle/>
            <a:p>
              <a:pPr lvl="0" rtl="0">
                <a:spcBef>
                  <a:spcPts val="0"/>
                </a:spcBef>
                <a:buNone/>
              </a:pPr>
              <a:r>
                <a:rPr lang="en" sz="2000" b="1" dirty="0">
                  <a:solidFill>
                    <a:srgbClr val="0070C0"/>
                  </a:solidFill>
                  <a:latin typeface="Arial" charset="0"/>
                  <a:ea typeface="Arial" charset="0"/>
                  <a:cs typeface="Arial" charset="0"/>
                  <a:sym typeface="Open Sans"/>
                </a:rPr>
                <a:t>MISSION</a:t>
              </a:r>
            </a:p>
          </p:txBody>
        </p:sp>
        <p:cxnSp>
          <p:nvCxnSpPr>
            <p:cNvPr id="11" name="Shape 78"/>
            <p:cNvCxnSpPr/>
            <p:nvPr/>
          </p:nvCxnSpPr>
          <p:spPr>
            <a:xfrm>
              <a:off x="3000042" y="2910000"/>
              <a:ext cx="4572000" cy="0"/>
            </a:xfrm>
            <a:prstGeom prst="straightConnector1">
              <a:avLst/>
            </a:prstGeom>
            <a:noFill/>
            <a:ln w="19050" cap="flat" cmpd="sng">
              <a:solidFill>
                <a:srgbClr val="CC0000"/>
              </a:solidFill>
              <a:prstDash val="solid"/>
              <a:round/>
              <a:headEnd type="none" w="lg" len="lg"/>
              <a:tailEnd type="none" w="lg" len="lg"/>
            </a:ln>
          </p:spPr>
        </p:cxnSp>
      </p:grpSp>
      <p:pic>
        <p:nvPicPr>
          <p:cNvPr id="12"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5" name="Shape 89"/>
          <p:cNvSpPr txBox="1"/>
          <p:nvPr userDrawn="1"/>
        </p:nvSpPr>
        <p:spPr>
          <a:xfrm>
            <a:off x="266675" y="67800"/>
            <a:ext cx="8397600" cy="400302"/>
          </a:xfrm>
          <a:prstGeom prst="rect">
            <a:avLst/>
          </a:prstGeom>
          <a:noFill/>
          <a:ln>
            <a:noFill/>
          </a:ln>
        </p:spPr>
        <p:txBody>
          <a:bodyPr lIns="91425" tIns="91425" rIns="91425" bIns="91425" anchor="ctr" anchorCtr="0">
            <a:noAutofit/>
          </a:bodyPr>
          <a:lstStyle/>
          <a:p>
            <a:pPr lvl="0">
              <a:spcBef>
                <a:spcPts val="0"/>
              </a:spcBef>
              <a:buNone/>
            </a:pPr>
            <a:r>
              <a:rPr lang="en-US" sz="2400" b="1" dirty="0">
                <a:solidFill>
                  <a:srgbClr val="0070C0"/>
                </a:solidFill>
                <a:latin typeface="+mj-lt"/>
                <a:ea typeface="Open Sans"/>
                <a:cs typeface="Open Sans"/>
                <a:sym typeface="Open Sans"/>
              </a:rPr>
              <a:t>Mississippi</a:t>
            </a:r>
            <a:r>
              <a:rPr lang="en-US" sz="2400" b="1" baseline="0" dirty="0">
                <a:solidFill>
                  <a:srgbClr val="0070C0"/>
                </a:solidFill>
                <a:latin typeface="+mj-lt"/>
                <a:ea typeface="Open Sans"/>
                <a:cs typeface="Open Sans"/>
                <a:sym typeface="Open Sans"/>
              </a:rPr>
              <a:t> Department of Education</a:t>
            </a:r>
            <a:endParaRPr lang="en" sz="2400" b="1" dirty="0">
              <a:solidFill>
                <a:srgbClr val="0070C0"/>
              </a:solidFill>
              <a:latin typeface="+mj-lt"/>
              <a:ea typeface="Open Sans"/>
              <a:cs typeface="Open Sans"/>
              <a:sym typeface="Open Sans"/>
            </a:endParaRPr>
          </a:p>
        </p:txBody>
      </p:sp>
      <p:sp>
        <p:nvSpPr>
          <p:cNvPr id="16"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2" r:id="rId3"/>
    <p:sldLayoutId id="2147483649" r:id="rId4"/>
    <p:sldLayoutId id="2147483675" r:id="rId5"/>
    <p:sldLayoutId id="2147483650" r:id="rId6"/>
    <p:sldLayoutId id="2147483674" r:id="rId7"/>
    <p:sldLayoutId id="2147483673"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naehcy.org/" TargetMode="External"/><Relationship Id="rId2" Type="http://schemas.openxmlformats.org/officeDocument/2006/relationships/hyperlink" Target="http://www.mde.k12.ms.us/OFP" TargetMode="External"/><Relationship Id="rId1" Type="http://schemas.openxmlformats.org/officeDocument/2006/relationships/slideLayout" Target="../slideLayouts/slideLayout6.xml"/><Relationship Id="rId4" Type="http://schemas.openxmlformats.org/officeDocument/2006/relationships/hyperlink" Target="http://www.ed.gov/news/press-releases/education-department-releases-guidance-homeless-children-and-youth" TargetMode="Externa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3" Type="http://schemas.openxmlformats.org/officeDocument/2006/relationships/hyperlink" Target="mailto:mohenderson@mdek12.org" TargetMode="External"/><Relationship Id="rId2" Type="http://schemas.openxmlformats.org/officeDocument/2006/relationships/hyperlink" Target="mailto:qransburg@mdek12.org" TargetMode="External"/><Relationship Id="rId1" Type="http://schemas.openxmlformats.org/officeDocument/2006/relationships/slideLayout" Target="../slideLayouts/slideLayout6.xml"/><Relationship Id="rId4" Type="http://schemas.openxmlformats.org/officeDocument/2006/relationships/hyperlink" Target="mailto:ttjones@mdek12.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2800" dirty="0"/>
              <a:t>McKinney-Vento Education for Homeless Children and Youth Program</a:t>
            </a:r>
          </a:p>
        </p:txBody>
      </p:sp>
      <p:sp>
        <p:nvSpPr>
          <p:cNvPr id="8" name="Text Placeholder 7"/>
          <p:cNvSpPr>
            <a:spLocks noGrp="1"/>
          </p:cNvSpPr>
          <p:nvPr>
            <p:ph type="body" sz="quarter" idx="11"/>
          </p:nvPr>
        </p:nvSpPr>
        <p:spPr/>
        <p:txBody>
          <a:bodyPr/>
          <a:lstStyle/>
          <a:p>
            <a:r>
              <a:rPr lang="en-US" dirty="0"/>
              <a:t>Request for Proposal (RFP) Technical Assistance Webinar</a:t>
            </a:r>
          </a:p>
        </p:txBody>
      </p:sp>
      <p:sp>
        <p:nvSpPr>
          <p:cNvPr id="9" name="Text Placeholder 8"/>
          <p:cNvSpPr>
            <a:spLocks noGrp="1"/>
          </p:cNvSpPr>
          <p:nvPr>
            <p:ph type="body" sz="quarter" idx="12"/>
          </p:nvPr>
        </p:nvSpPr>
        <p:spPr/>
        <p:txBody>
          <a:bodyPr/>
          <a:lstStyle/>
          <a:p>
            <a:r>
              <a:rPr lang="en-US" dirty="0"/>
              <a:t>August 2017</a:t>
            </a:r>
          </a:p>
        </p:txBody>
      </p:sp>
      <p:sp>
        <p:nvSpPr>
          <p:cNvPr id="10" name="Text Placeholder 9"/>
          <p:cNvSpPr>
            <a:spLocks noGrp="1"/>
          </p:cNvSpPr>
          <p:nvPr>
            <p:ph type="body" sz="quarter" idx="14"/>
          </p:nvPr>
        </p:nvSpPr>
        <p:spPr>
          <a:xfrm>
            <a:off x="2702660" y="2984205"/>
            <a:ext cx="6391721" cy="1289345"/>
          </a:xfrm>
        </p:spPr>
        <p:txBody>
          <a:bodyPr/>
          <a:lstStyle/>
          <a:p>
            <a:r>
              <a:rPr lang="en-US" dirty="0"/>
              <a:t>Tiffany Jones, Homeless Coordinator </a:t>
            </a:r>
          </a:p>
          <a:p>
            <a:r>
              <a:rPr lang="en-US" dirty="0"/>
              <a:t>Monique R. Henderson, Special </a:t>
            </a:r>
            <a:r>
              <a:rPr lang="en-US"/>
              <a:t>Populations Director</a:t>
            </a:r>
            <a:endParaRPr lang="en-US" dirty="0"/>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8B2585-AAE4-4A8B-8A7D-44C36FEDD1C8}"/>
              </a:ext>
            </a:extLst>
          </p:cNvPr>
          <p:cNvSpPr>
            <a:spLocks noGrp="1"/>
          </p:cNvSpPr>
          <p:nvPr>
            <p:ph type="body" sz="quarter" idx="13"/>
          </p:nvPr>
        </p:nvSpPr>
        <p:spPr>
          <a:xfrm>
            <a:off x="311699" y="31531"/>
            <a:ext cx="8398851" cy="450443"/>
          </a:xfrm>
        </p:spPr>
        <p:txBody>
          <a:bodyPr/>
          <a:lstStyle/>
          <a:p>
            <a:r>
              <a:rPr lang="en-US" sz="3100" dirty="0"/>
              <a:t>McKinney-Vento Homeless Assistance Act</a:t>
            </a:r>
          </a:p>
        </p:txBody>
      </p:sp>
      <p:sp>
        <p:nvSpPr>
          <p:cNvPr id="3" name="Text Placeholder 2">
            <a:extLst>
              <a:ext uri="{FF2B5EF4-FFF2-40B4-BE49-F238E27FC236}">
                <a16:creationId xmlns:a16="http://schemas.microsoft.com/office/drawing/2014/main" id="{881AD731-178B-4EBE-8F12-624CDECDFC58}"/>
              </a:ext>
            </a:extLst>
          </p:cNvPr>
          <p:cNvSpPr>
            <a:spLocks noGrp="1"/>
          </p:cNvSpPr>
          <p:nvPr>
            <p:ph type="body" sz="quarter" idx="14"/>
          </p:nvPr>
        </p:nvSpPr>
        <p:spPr>
          <a:xfrm>
            <a:off x="415636" y="810498"/>
            <a:ext cx="8294915" cy="3217863"/>
          </a:xfrm>
        </p:spPr>
        <p:txBody>
          <a:bodyPr/>
          <a:lstStyle/>
          <a:p>
            <a:r>
              <a:rPr lang="en-US" dirty="0"/>
              <a:t>MDE and Local Educational Agencies (LEAs) are required to take steps to review and revise laws, regulations, practices, or policies that may act as barriers to the identification, enrollment, attendance, or success in school of homeless children and youth.</a:t>
            </a:r>
          </a:p>
          <a:p>
            <a:r>
              <a:rPr lang="en-US" dirty="0"/>
              <a:t>Each LEA is required to have a designated LEA Homeless Liaison who is able to carry out the duties and responsibilities according to the Act.</a:t>
            </a:r>
          </a:p>
        </p:txBody>
      </p:sp>
      <p:sp>
        <p:nvSpPr>
          <p:cNvPr id="4" name="Slide Number Placeholder 3">
            <a:extLst>
              <a:ext uri="{FF2B5EF4-FFF2-40B4-BE49-F238E27FC236}">
                <a16:creationId xmlns:a16="http://schemas.microsoft.com/office/drawing/2014/main" id="{1C17640A-4231-4C05-9813-71605FABC883}"/>
              </a:ext>
            </a:extLst>
          </p:cNvPr>
          <p:cNvSpPr>
            <a:spLocks noGrp="1"/>
          </p:cNvSpPr>
          <p:nvPr>
            <p:ph type="sldNum" idx="12"/>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70018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8DCD48-C9C6-49DD-9EE1-70BEF53207DD}"/>
              </a:ext>
            </a:extLst>
          </p:cNvPr>
          <p:cNvSpPr>
            <a:spLocks noGrp="1"/>
          </p:cNvSpPr>
          <p:nvPr>
            <p:ph type="body" sz="quarter" idx="13"/>
          </p:nvPr>
        </p:nvSpPr>
        <p:spPr/>
        <p:txBody>
          <a:bodyPr/>
          <a:lstStyle/>
          <a:p>
            <a:r>
              <a:rPr lang="en-US" dirty="0"/>
              <a:t>Key McKinney-Vento Themes</a:t>
            </a:r>
          </a:p>
        </p:txBody>
      </p:sp>
      <p:sp>
        <p:nvSpPr>
          <p:cNvPr id="3" name="Text Placeholder 2">
            <a:extLst>
              <a:ext uri="{FF2B5EF4-FFF2-40B4-BE49-F238E27FC236}">
                <a16:creationId xmlns:a16="http://schemas.microsoft.com/office/drawing/2014/main" id="{F91E30CD-B382-457F-B92E-EFFBB5220387}"/>
              </a:ext>
            </a:extLst>
          </p:cNvPr>
          <p:cNvSpPr>
            <a:spLocks noGrp="1"/>
          </p:cNvSpPr>
          <p:nvPr>
            <p:ph type="body" sz="quarter" idx="14"/>
          </p:nvPr>
        </p:nvSpPr>
        <p:spPr>
          <a:xfrm>
            <a:off x="460518" y="790712"/>
            <a:ext cx="8294915" cy="3217863"/>
          </a:xfrm>
        </p:spPr>
        <p:txBody>
          <a:bodyPr/>
          <a:lstStyle/>
          <a:p>
            <a:r>
              <a:rPr lang="en-US" altLang="en-US" dirty="0"/>
              <a:t>Identification</a:t>
            </a:r>
          </a:p>
          <a:p>
            <a:r>
              <a:rPr lang="en-US" altLang="en-US" dirty="0"/>
              <a:t>School Stability</a:t>
            </a:r>
          </a:p>
          <a:p>
            <a:r>
              <a:rPr lang="en-US" altLang="en-US" dirty="0"/>
              <a:t>School Enrollment</a:t>
            </a:r>
          </a:p>
          <a:p>
            <a:r>
              <a:rPr lang="en-US" altLang="en-US" dirty="0"/>
              <a:t>Support for Academic Success</a:t>
            </a:r>
          </a:p>
          <a:p>
            <a:r>
              <a:rPr lang="en-US" altLang="en-US" dirty="0"/>
              <a:t>Child-Centered, Best Decision Making</a:t>
            </a:r>
          </a:p>
          <a:p>
            <a:pPr lvl="1"/>
            <a:r>
              <a:rPr lang="en-US" altLang="en-US" dirty="0"/>
              <a:t>		</a:t>
            </a:r>
            <a:r>
              <a:rPr lang="en-US" altLang="en-US" b="1" dirty="0">
                <a:solidFill>
                  <a:schemeClr val="accent6">
                    <a:lumMod val="50000"/>
                  </a:schemeClr>
                </a:solidFill>
              </a:rPr>
              <a:t>McKinney-Vento Act Section 722(g)</a:t>
            </a:r>
            <a:r>
              <a:rPr lang="en-US" altLang="en-US" dirty="0">
                <a:solidFill>
                  <a:schemeClr val="accent6">
                    <a:lumMod val="50000"/>
                  </a:schemeClr>
                </a:solidFill>
              </a:rPr>
              <a:t> </a:t>
            </a:r>
            <a:r>
              <a:rPr lang="en-US" altLang="en-US" dirty="0"/>
              <a:t>	</a:t>
            </a:r>
          </a:p>
          <a:p>
            <a:endParaRPr lang="en-US" dirty="0"/>
          </a:p>
        </p:txBody>
      </p:sp>
      <p:sp>
        <p:nvSpPr>
          <p:cNvPr id="4" name="Slide Number Placeholder 3">
            <a:extLst>
              <a:ext uri="{FF2B5EF4-FFF2-40B4-BE49-F238E27FC236}">
                <a16:creationId xmlns:a16="http://schemas.microsoft.com/office/drawing/2014/main" id="{ECFB7171-B456-41BD-957B-9BE05F5DABAB}"/>
              </a:ext>
            </a:extLst>
          </p:cNvPr>
          <p:cNvSpPr>
            <a:spLocks noGrp="1"/>
          </p:cNvSpPr>
          <p:nvPr>
            <p:ph type="sldNum" idx="12"/>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76870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D7044-29A7-4FC2-8B26-D332382E5141}"/>
              </a:ext>
            </a:extLst>
          </p:cNvPr>
          <p:cNvSpPr>
            <a:spLocks noGrp="1"/>
          </p:cNvSpPr>
          <p:nvPr>
            <p:ph type="body" sz="quarter" idx="13"/>
          </p:nvPr>
        </p:nvSpPr>
        <p:spPr/>
        <p:txBody>
          <a:bodyPr/>
          <a:lstStyle/>
          <a:p>
            <a:r>
              <a:rPr lang="en-US" dirty="0"/>
              <a:t>Important Requirements</a:t>
            </a:r>
          </a:p>
        </p:txBody>
      </p:sp>
      <p:graphicFrame>
        <p:nvGraphicFramePr>
          <p:cNvPr id="5" name="Diagram 4">
            <a:extLst>
              <a:ext uri="{FF2B5EF4-FFF2-40B4-BE49-F238E27FC236}">
                <a16:creationId xmlns:a16="http://schemas.microsoft.com/office/drawing/2014/main" id="{3C8BF913-A85F-4266-9B5D-A7F07148D7FA}"/>
              </a:ext>
            </a:extLst>
          </p:cNvPr>
          <p:cNvGraphicFramePr/>
          <p:nvPr>
            <p:extLst>
              <p:ext uri="{D42A27DB-BD31-4B8C-83A1-F6EECF244321}">
                <p14:modId xmlns:p14="http://schemas.microsoft.com/office/powerpoint/2010/main" val="2810710525"/>
              </p:ext>
            </p:extLst>
          </p:nvPr>
        </p:nvGraphicFramePr>
        <p:xfrm>
          <a:off x="415636" y="816678"/>
          <a:ext cx="8294915" cy="373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90B21DB-30A6-497B-98CC-9151F50DBEFC}"/>
              </a:ext>
            </a:extLst>
          </p:cNvPr>
          <p:cNvSpPr>
            <a:spLocks noGrp="1"/>
          </p:cNvSpPr>
          <p:nvPr>
            <p:ph type="sldNum" idx="12"/>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426373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A1E7B-5326-4E59-8E50-873FD02C01BB}"/>
              </a:ext>
            </a:extLst>
          </p:cNvPr>
          <p:cNvSpPr>
            <a:spLocks noGrp="1"/>
          </p:cNvSpPr>
          <p:nvPr>
            <p:ph type="body" sz="quarter" idx="13"/>
          </p:nvPr>
        </p:nvSpPr>
        <p:spPr/>
        <p:txBody>
          <a:bodyPr/>
          <a:lstStyle/>
          <a:p>
            <a:r>
              <a:rPr lang="en-US" dirty="0"/>
              <a:t>Required Proposal Components</a:t>
            </a:r>
          </a:p>
        </p:txBody>
      </p:sp>
      <p:sp>
        <p:nvSpPr>
          <p:cNvPr id="3" name="Text Placeholder 2">
            <a:extLst>
              <a:ext uri="{FF2B5EF4-FFF2-40B4-BE49-F238E27FC236}">
                <a16:creationId xmlns:a16="http://schemas.microsoft.com/office/drawing/2014/main" id="{716C42B6-CC4C-45E6-ADF7-D790D9E117F0}"/>
              </a:ext>
            </a:extLst>
          </p:cNvPr>
          <p:cNvSpPr>
            <a:spLocks noGrp="1"/>
          </p:cNvSpPr>
          <p:nvPr>
            <p:ph type="body" sz="quarter" idx="14"/>
          </p:nvPr>
        </p:nvSpPr>
        <p:spPr>
          <a:xfrm>
            <a:off x="415636" y="998962"/>
            <a:ext cx="8294915" cy="3217863"/>
          </a:xfrm>
        </p:spPr>
        <p:txBody>
          <a:bodyPr/>
          <a:lstStyle/>
          <a:p>
            <a:pPr>
              <a:lnSpc>
                <a:spcPct val="100000"/>
              </a:lnSpc>
              <a:spcAft>
                <a:spcPts val="0"/>
              </a:spcAft>
            </a:pPr>
            <a:r>
              <a:rPr lang="en-US" dirty="0"/>
              <a:t>Cover Sheet </a:t>
            </a:r>
          </a:p>
          <a:p>
            <a:pPr>
              <a:lnSpc>
                <a:spcPct val="100000"/>
              </a:lnSpc>
              <a:spcAft>
                <a:spcPts val="0"/>
              </a:spcAft>
            </a:pPr>
            <a:r>
              <a:rPr lang="en-US" dirty="0"/>
              <a:t>Needs Assessment</a:t>
            </a:r>
          </a:p>
          <a:p>
            <a:pPr>
              <a:lnSpc>
                <a:spcPct val="100000"/>
              </a:lnSpc>
              <a:spcAft>
                <a:spcPts val="0"/>
              </a:spcAft>
            </a:pPr>
            <a:r>
              <a:rPr lang="en-US" dirty="0"/>
              <a:t>Program Goals and Objectives</a:t>
            </a:r>
          </a:p>
          <a:p>
            <a:pPr>
              <a:lnSpc>
                <a:spcPct val="100000"/>
              </a:lnSpc>
              <a:spcAft>
                <a:spcPts val="0"/>
              </a:spcAft>
            </a:pPr>
            <a:r>
              <a:rPr lang="en-US" dirty="0"/>
              <a:t>Collaboration/Coordination of Services and Funding</a:t>
            </a:r>
          </a:p>
          <a:p>
            <a:pPr>
              <a:lnSpc>
                <a:spcPct val="100000"/>
              </a:lnSpc>
              <a:spcAft>
                <a:spcPts val="0"/>
              </a:spcAft>
            </a:pPr>
            <a:r>
              <a:rPr lang="en-US" dirty="0"/>
              <a:t>Dispute Resolution Procedures</a:t>
            </a:r>
          </a:p>
          <a:p>
            <a:pPr>
              <a:lnSpc>
                <a:spcPct val="100000"/>
              </a:lnSpc>
              <a:spcAft>
                <a:spcPts val="0"/>
              </a:spcAft>
            </a:pPr>
            <a:r>
              <a:rPr lang="en-US" dirty="0"/>
              <a:t>Description of Services</a:t>
            </a:r>
          </a:p>
          <a:p>
            <a:pPr>
              <a:lnSpc>
                <a:spcPct val="100000"/>
              </a:lnSpc>
              <a:spcAft>
                <a:spcPts val="0"/>
              </a:spcAft>
            </a:pPr>
            <a:r>
              <a:rPr lang="en-US" dirty="0"/>
              <a:t>Program Effectiveness/Evaluation</a:t>
            </a:r>
          </a:p>
          <a:p>
            <a:pPr>
              <a:lnSpc>
                <a:spcPct val="100000"/>
              </a:lnSpc>
              <a:spcAft>
                <a:spcPts val="0"/>
              </a:spcAft>
            </a:pPr>
            <a:r>
              <a:rPr lang="en-US" dirty="0"/>
              <a:t>Budget Narrative</a:t>
            </a:r>
          </a:p>
          <a:p>
            <a:pPr>
              <a:lnSpc>
                <a:spcPct val="100000"/>
              </a:lnSpc>
              <a:spcAft>
                <a:spcPts val="0"/>
              </a:spcAft>
            </a:pPr>
            <a:r>
              <a:rPr lang="en-US" dirty="0"/>
              <a:t>Grant Assurances and Standard Terms and Conditions</a:t>
            </a:r>
          </a:p>
        </p:txBody>
      </p:sp>
      <p:sp>
        <p:nvSpPr>
          <p:cNvPr id="4" name="Slide Number Placeholder 3">
            <a:extLst>
              <a:ext uri="{FF2B5EF4-FFF2-40B4-BE49-F238E27FC236}">
                <a16:creationId xmlns:a16="http://schemas.microsoft.com/office/drawing/2014/main" id="{687C8BD7-72D7-43FF-9CE9-8FB41FAEFACB}"/>
              </a:ext>
            </a:extLst>
          </p:cNvPr>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237242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0C0CA4-7F54-47EA-8D19-FA1D74971E70}"/>
              </a:ext>
            </a:extLst>
          </p:cNvPr>
          <p:cNvSpPr>
            <a:spLocks noGrp="1"/>
          </p:cNvSpPr>
          <p:nvPr>
            <p:ph type="body" sz="quarter" idx="13"/>
          </p:nvPr>
        </p:nvSpPr>
        <p:spPr/>
        <p:txBody>
          <a:bodyPr/>
          <a:lstStyle/>
          <a:p>
            <a:r>
              <a:rPr lang="en-US" dirty="0"/>
              <a:t>Proposal Requirements		</a:t>
            </a:r>
          </a:p>
        </p:txBody>
      </p:sp>
      <p:sp>
        <p:nvSpPr>
          <p:cNvPr id="3" name="Text Placeholder 2">
            <a:extLst>
              <a:ext uri="{FF2B5EF4-FFF2-40B4-BE49-F238E27FC236}">
                <a16:creationId xmlns:a16="http://schemas.microsoft.com/office/drawing/2014/main" id="{E6CCBF9F-6450-4B3F-83E8-8F7B5BC76BB5}"/>
              </a:ext>
            </a:extLst>
          </p:cNvPr>
          <p:cNvSpPr>
            <a:spLocks noGrp="1"/>
          </p:cNvSpPr>
          <p:nvPr>
            <p:ph type="body" sz="quarter" idx="14"/>
          </p:nvPr>
        </p:nvSpPr>
        <p:spPr/>
        <p:txBody>
          <a:bodyPr/>
          <a:lstStyle/>
          <a:p>
            <a:r>
              <a:rPr lang="en-US" dirty="0"/>
              <a:t>Address ALL areas of the RFP.</a:t>
            </a:r>
          </a:p>
          <a:p>
            <a:r>
              <a:rPr lang="en-US" dirty="0"/>
              <a:t>Assure compliance with both the US Department of Education Grant Assurances and the MS Department of Education Standard Terms and Conditions.</a:t>
            </a:r>
          </a:p>
          <a:p>
            <a:r>
              <a:rPr lang="en-US" dirty="0"/>
              <a:t>Complete the proposal package (pages 8-21), which will become part of the final grant agreement if the proposal is selected.</a:t>
            </a:r>
          </a:p>
        </p:txBody>
      </p:sp>
      <p:sp>
        <p:nvSpPr>
          <p:cNvPr id="4" name="Slide Number Placeholder 3">
            <a:extLst>
              <a:ext uri="{FF2B5EF4-FFF2-40B4-BE49-F238E27FC236}">
                <a16:creationId xmlns:a16="http://schemas.microsoft.com/office/drawing/2014/main" id="{D8DFCFA5-B889-4427-BC25-5BF1300F5266}"/>
              </a:ext>
            </a:extLst>
          </p:cNvPr>
          <p:cNvSpPr>
            <a:spLocks noGrp="1"/>
          </p:cNvSpPr>
          <p:nvPr>
            <p:ph type="sldNum" idx="12"/>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299086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626B5-DDC4-44A7-A7A3-282937ACC45A}"/>
              </a:ext>
            </a:extLst>
          </p:cNvPr>
          <p:cNvSpPr>
            <a:spLocks noGrp="1"/>
          </p:cNvSpPr>
          <p:nvPr>
            <p:ph type="body" sz="quarter" idx="13"/>
          </p:nvPr>
        </p:nvSpPr>
        <p:spPr/>
        <p:txBody>
          <a:bodyPr/>
          <a:lstStyle/>
          <a:p>
            <a:r>
              <a:rPr lang="en-US" dirty="0"/>
              <a:t>Proposal Requirements (cont’d)</a:t>
            </a:r>
          </a:p>
        </p:txBody>
      </p:sp>
      <p:sp>
        <p:nvSpPr>
          <p:cNvPr id="3" name="Text Placeholder 2">
            <a:extLst>
              <a:ext uri="{FF2B5EF4-FFF2-40B4-BE49-F238E27FC236}">
                <a16:creationId xmlns:a16="http://schemas.microsoft.com/office/drawing/2014/main" id="{B745DBA9-19B4-4836-A432-870D387C4FB5}"/>
              </a:ext>
            </a:extLst>
          </p:cNvPr>
          <p:cNvSpPr>
            <a:spLocks noGrp="1"/>
          </p:cNvSpPr>
          <p:nvPr>
            <p:ph type="body" sz="quarter" idx="14"/>
          </p:nvPr>
        </p:nvSpPr>
        <p:spPr/>
        <p:txBody>
          <a:bodyPr/>
          <a:lstStyle/>
          <a:p>
            <a:r>
              <a:rPr lang="en-US" b="1" dirty="0"/>
              <a:t>One</a:t>
            </a:r>
            <a:r>
              <a:rPr lang="en-US" dirty="0"/>
              <a:t> original and </a:t>
            </a:r>
            <a:r>
              <a:rPr lang="en-US" b="1" dirty="0"/>
              <a:t>seven</a:t>
            </a:r>
            <a:r>
              <a:rPr lang="en-US" dirty="0"/>
              <a:t> copies of the proposal and one </a:t>
            </a:r>
            <a:r>
              <a:rPr lang="en-US" b="1" dirty="0"/>
              <a:t>electronic</a:t>
            </a:r>
            <a:r>
              <a:rPr lang="en-US" dirty="0"/>
              <a:t> copy saved to a USB flash drive in a “read only” PDF format must be received </a:t>
            </a:r>
            <a:r>
              <a:rPr lang="en-US" b="1" dirty="0"/>
              <a:t>on or before 3:30</a:t>
            </a:r>
            <a:r>
              <a:rPr lang="en-US" dirty="0"/>
              <a:t> p.m. on </a:t>
            </a:r>
            <a:r>
              <a:rPr lang="en-US" b="1" dirty="0"/>
              <a:t>Thursday, September 21, 2017 </a:t>
            </a:r>
            <a:r>
              <a:rPr lang="en-US" dirty="0"/>
              <a:t>in the Office of Procurement.</a:t>
            </a:r>
          </a:p>
        </p:txBody>
      </p:sp>
      <p:sp>
        <p:nvSpPr>
          <p:cNvPr id="4" name="Slide Number Placeholder 3">
            <a:extLst>
              <a:ext uri="{FF2B5EF4-FFF2-40B4-BE49-F238E27FC236}">
                <a16:creationId xmlns:a16="http://schemas.microsoft.com/office/drawing/2014/main" id="{6A37E6E9-FA66-4ED5-817F-5D8A31BCEF45}"/>
              </a:ext>
            </a:extLst>
          </p:cNvPr>
          <p:cNvSpPr>
            <a:spLocks noGrp="1"/>
          </p:cNvSpPr>
          <p:nvPr>
            <p:ph type="sldNum" idx="12"/>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244736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ACD61-D354-424D-8B76-AA81D68CB321}"/>
              </a:ext>
            </a:extLst>
          </p:cNvPr>
          <p:cNvSpPr>
            <a:spLocks noGrp="1"/>
          </p:cNvSpPr>
          <p:nvPr>
            <p:ph type="body" sz="quarter" idx="13"/>
          </p:nvPr>
        </p:nvSpPr>
        <p:spPr/>
        <p:txBody>
          <a:bodyPr/>
          <a:lstStyle/>
          <a:p>
            <a:r>
              <a:rPr lang="en-US" dirty="0"/>
              <a:t>Proposal Instructions	</a:t>
            </a:r>
          </a:p>
        </p:txBody>
      </p:sp>
      <p:sp>
        <p:nvSpPr>
          <p:cNvPr id="3" name="Text Placeholder 2">
            <a:extLst>
              <a:ext uri="{FF2B5EF4-FFF2-40B4-BE49-F238E27FC236}">
                <a16:creationId xmlns:a16="http://schemas.microsoft.com/office/drawing/2014/main" id="{725DA59D-B1E7-4026-857D-08CA0F802F16}"/>
              </a:ext>
            </a:extLst>
          </p:cNvPr>
          <p:cNvSpPr>
            <a:spLocks noGrp="1"/>
          </p:cNvSpPr>
          <p:nvPr>
            <p:ph type="body" sz="quarter" idx="14"/>
          </p:nvPr>
        </p:nvSpPr>
        <p:spPr/>
        <p:txBody>
          <a:bodyPr/>
          <a:lstStyle/>
          <a:p>
            <a:r>
              <a:rPr lang="en-US" dirty="0"/>
              <a:t>Faxed and emailed copies will </a:t>
            </a:r>
            <a:r>
              <a:rPr lang="en-US" b="1" dirty="0"/>
              <a:t>not</a:t>
            </a:r>
            <a:r>
              <a:rPr lang="en-US" dirty="0"/>
              <a:t> be accepted.</a:t>
            </a:r>
          </a:p>
          <a:p>
            <a:r>
              <a:rPr lang="en-US" dirty="0"/>
              <a:t>Late and incomplete proposals will </a:t>
            </a:r>
            <a:r>
              <a:rPr lang="en-US" b="1" dirty="0"/>
              <a:t>not</a:t>
            </a:r>
            <a:r>
              <a:rPr lang="en-US" dirty="0"/>
              <a:t> be evaluated and will not be considered for award.</a:t>
            </a:r>
          </a:p>
          <a:p>
            <a:r>
              <a:rPr lang="en-US" dirty="0"/>
              <a:t>Failure to submit the signed cover sheet and the required number and format of copies will result in the RFP </a:t>
            </a:r>
            <a:r>
              <a:rPr lang="en-US" b="1" dirty="0"/>
              <a:t>not</a:t>
            </a:r>
            <a:r>
              <a:rPr lang="en-US" dirty="0"/>
              <a:t> being evaluated and not considered for award.</a:t>
            </a:r>
          </a:p>
          <a:p>
            <a:endParaRPr lang="en-US" dirty="0"/>
          </a:p>
          <a:p>
            <a:endParaRPr lang="en-US" dirty="0"/>
          </a:p>
        </p:txBody>
      </p:sp>
      <p:sp>
        <p:nvSpPr>
          <p:cNvPr id="4" name="Slide Number Placeholder 3">
            <a:extLst>
              <a:ext uri="{FF2B5EF4-FFF2-40B4-BE49-F238E27FC236}">
                <a16:creationId xmlns:a16="http://schemas.microsoft.com/office/drawing/2014/main" id="{02AC185C-1D24-43FE-8B99-A93864A7FE70}"/>
              </a:ext>
            </a:extLst>
          </p:cNvPr>
          <p:cNvSpPr>
            <a:spLocks noGrp="1"/>
          </p:cNvSpPr>
          <p:nvPr>
            <p:ph type="sldNum" idx="12"/>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33580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2A83EE-1B3F-4204-BC91-4F5E626EDCAA}"/>
              </a:ext>
            </a:extLst>
          </p:cNvPr>
          <p:cNvSpPr>
            <a:spLocks noGrp="1"/>
          </p:cNvSpPr>
          <p:nvPr>
            <p:ph type="body" sz="quarter" idx="13"/>
          </p:nvPr>
        </p:nvSpPr>
        <p:spPr/>
        <p:txBody>
          <a:bodyPr/>
          <a:lstStyle/>
          <a:p>
            <a:r>
              <a:rPr lang="en-US" dirty="0"/>
              <a:t>Delivery Procedures</a:t>
            </a:r>
          </a:p>
        </p:txBody>
      </p:sp>
      <p:graphicFrame>
        <p:nvGraphicFramePr>
          <p:cNvPr id="5" name="Diagram 4">
            <a:extLst>
              <a:ext uri="{FF2B5EF4-FFF2-40B4-BE49-F238E27FC236}">
                <a16:creationId xmlns:a16="http://schemas.microsoft.com/office/drawing/2014/main" id="{2586F657-C630-48BD-90C6-15D28372C753}"/>
              </a:ext>
            </a:extLst>
          </p:cNvPr>
          <p:cNvGraphicFramePr/>
          <p:nvPr>
            <p:extLst>
              <p:ext uri="{D42A27DB-BD31-4B8C-83A1-F6EECF244321}">
                <p14:modId xmlns:p14="http://schemas.microsoft.com/office/powerpoint/2010/main" val="2003637626"/>
              </p:ext>
            </p:extLst>
          </p:nvPr>
        </p:nvGraphicFramePr>
        <p:xfrm>
          <a:off x="139603" y="1152526"/>
          <a:ext cx="8890180" cy="235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C3A9535-DE0A-48BF-8D59-C097C00F5AC3}"/>
              </a:ext>
            </a:extLst>
          </p:cNvPr>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281563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2FC2AA-DDCB-4EBD-B27C-FE1A94BE994A}"/>
              </a:ext>
            </a:extLst>
          </p:cNvPr>
          <p:cNvSpPr>
            <a:spLocks noGrp="1"/>
          </p:cNvSpPr>
          <p:nvPr>
            <p:ph type="body" sz="quarter" idx="13"/>
          </p:nvPr>
        </p:nvSpPr>
        <p:spPr/>
        <p:txBody>
          <a:bodyPr/>
          <a:lstStyle/>
          <a:p>
            <a:r>
              <a:rPr lang="en-US" dirty="0"/>
              <a:t>Timeline</a:t>
            </a:r>
          </a:p>
        </p:txBody>
      </p:sp>
      <p:sp>
        <p:nvSpPr>
          <p:cNvPr id="3" name="Text Placeholder 2">
            <a:extLst>
              <a:ext uri="{FF2B5EF4-FFF2-40B4-BE49-F238E27FC236}">
                <a16:creationId xmlns:a16="http://schemas.microsoft.com/office/drawing/2014/main" id="{64418D18-ACB8-4128-B6D5-2EAFBE3BC32F}"/>
              </a:ext>
            </a:extLst>
          </p:cNvPr>
          <p:cNvSpPr>
            <a:spLocks noGrp="1"/>
          </p:cNvSpPr>
          <p:nvPr>
            <p:ph type="body" sz="quarter" idx="14"/>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AEC63A7D-F3DF-4CB2-A9C0-FB1732D243ED}"/>
              </a:ext>
            </a:extLst>
          </p:cNvPr>
          <p:cNvSpPr>
            <a:spLocks noGrp="1"/>
          </p:cNvSpPr>
          <p:nvPr>
            <p:ph type="sldNum" idx="12"/>
          </p:nvPr>
        </p:nvSpPr>
        <p:spPr/>
        <p:txBody>
          <a:bodyPr/>
          <a:lstStyle/>
          <a:p>
            <a:fld id="{00000000-1234-1234-1234-123412341234}" type="slidenum">
              <a:rPr lang="en" smtClean="0"/>
              <a:pPr/>
              <a:t>18</a:t>
            </a:fld>
            <a:endParaRPr lang="en" dirty="0"/>
          </a:p>
        </p:txBody>
      </p:sp>
      <p:graphicFrame>
        <p:nvGraphicFramePr>
          <p:cNvPr id="5" name="Table 4">
            <a:extLst>
              <a:ext uri="{FF2B5EF4-FFF2-40B4-BE49-F238E27FC236}">
                <a16:creationId xmlns:a16="http://schemas.microsoft.com/office/drawing/2014/main" id="{A4DF5DFB-8421-4FD7-BEE0-7CCED5298E17}"/>
              </a:ext>
            </a:extLst>
          </p:cNvPr>
          <p:cNvGraphicFramePr>
            <a:graphicFrameLocks noGrp="1"/>
          </p:cNvGraphicFramePr>
          <p:nvPr/>
        </p:nvGraphicFramePr>
        <p:xfrm>
          <a:off x="1105852" y="1586865"/>
          <a:ext cx="6932295" cy="2547620"/>
        </p:xfrm>
        <a:graphic>
          <a:graphicData uri="http://schemas.openxmlformats.org/drawingml/2006/table">
            <a:tbl>
              <a:tblPr firstRow="1" firstCol="1" bandRow="1"/>
              <a:tblGrid>
                <a:gridCol w="3125470">
                  <a:extLst>
                    <a:ext uri="{9D8B030D-6E8A-4147-A177-3AD203B41FA5}">
                      <a16:colId xmlns:a16="http://schemas.microsoft.com/office/drawing/2014/main" val="3220708795"/>
                    </a:ext>
                  </a:extLst>
                </a:gridCol>
                <a:gridCol w="3806825">
                  <a:extLst>
                    <a:ext uri="{9D8B030D-6E8A-4147-A177-3AD203B41FA5}">
                      <a16:colId xmlns:a16="http://schemas.microsoft.com/office/drawing/2014/main" val="1230782184"/>
                    </a:ext>
                  </a:extLst>
                </a:gridCol>
              </a:tblGrid>
              <a:tr h="279400">
                <a:tc>
                  <a:txBody>
                    <a:bodyPr/>
                    <a:lstStyle/>
                    <a:p>
                      <a:pPr marL="0" marR="0" algn="ctr">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Date</a:t>
                      </a:r>
                      <a:endParaRPr lang="en-US" sz="1200" dirty="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gn="ctr">
                        <a:spcBef>
                          <a:spcPts val="0"/>
                        </a:spcBef>
                        <a:spcAft>
                          <a:spcPts val="0"/>
                        </a:spcAft>
                      </a:pPr>
                      <a:r>
                        <a:rPr lang="en-US" sz="1200" b="1">
                          <a:effectLst/>
                          <a:latin typeface="Arial" panose="020B0604020202020204" pitchFamily="34" charset="0"/>
                          <a:ea typeface="Times New Roman" panose="02020603050405020304" pitchFamily="18" charset="0"/>
                          <a:cs typeface="Times New Roman" panose="02020603050405020304" pitchFamily="18" charset="0"/>
                        </a:rPr>
                        <a:t>Activity/Action</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618859530"/>
                  </a:ext>
                </a:extLst>
              </a:tr>
              <a:tr h="27940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August 21, 2017</a:t>
                      </a:r>
                      <a:endParaRPr lang="en-US" sz="1200" dirty="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Release of RFP</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647028"/>
                  </a:ext>
                </a:extLst>
              </a:tr>
              <a:tr h="279400">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August 25, 2017</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Technical Assistance Webinar</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018972"/>
                  </a:ext>
                </a:extLst>
              </a:tr>
              <a:tr h="27940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September 5, 2017</a:t>
                      </a:r>
                      <a:endParaRPr lang="en-US" sz="1200" dirty="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Deadline to submit inquiries via email</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009110"/>
                  </a:ext>
                </a:extLst>
              </a:tr>
              <a:tr h="279400">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September 8, 2017</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FAQs posted to website</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189945"/>
                  </a:ext>
                </a:extLst>
              </a:tr>
              <a:tr h="279400">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September 21, 2017 by 3:30 p.m.</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Proposals Due</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247490"/>
                  </a:ext>
                </a:extLst>
              </a:tr>
              <a:tr h="279400">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September 26-29, 2017</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Evaluation of Proposals</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498156"/>
                  </a:ext>
                </a:extLst>
              </a:tr>
              <a:tr h="294640">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November 2017</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Request for Board Approval/Grants awarded to LEAs</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607089"/>
                  </a:ext>
                </a:extLst>
              </a:tr>
              <a:tr h="297180">
                <a:tc>
                  <a:txBody>
                    <a:bodyPr/>
                    <a:lstStyle/>
                    <a:p>
                      <a:pPr marL="0" marR="0">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December 1, 2017 – December 1, 2018</a:t>
                      </a:r>
                      <a:endParaRPr lang="en-US" sz="120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Grant Period</a:t>
                      </a:r>
                      <a:endParaRPr lang="en-US" sz="1200" dirty="0">
                        <a:effectLst/>
                        <a:latin typeface="CG Times"/>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406350"/>
                  </a:ext>
                </a:extLst>
              </a:tr>
            </a:tbl>
          </a:graphicData>
        </a:graphic>
      </p:graphicFrame>
    </p:spTree>
    <p:extLst>
      <p:ext uri="{BB962C8B-B14F-4D97-AF65-F5344CB8AC3E}">
        <p14:creationId xmlns:p14="http://schemas.microsoft.com/office/powerpoint/2010/main" val="320902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B1129-9711-4477-8C44-9F90453AF9B9}"/>
              </a:ext>
            </a:extLst>
          </p:cNvPr>
          <p:cNvSpPr>
            <a:spLocks noGrp="1"/>
          </p:cNvSpPr>
          <p:nvPr>
            <p:ph type="body" sz="quarter" idx="13"/>
          </p:nvPr>
        </p:nvSpPr>
        <p:spPr/>
        <p:txBody>
          <a:bodyPr/>
          <a:lstStyle/>
          <a:p>
            <a:r>
              <a:rPr lang="en-US" dirty="0"/>
              <a:t>McKinney-Vento Standards &amp; Indicators</a:t>
            </a:r>
          </a:p>
        </p:txBody>
      </p:sp>
      <p:sp>
        <p:nvSpPr>
          <p:cNvPr id="3" name="Text Placeholder 2">
            <a:extLst>
              <a:ext uri="{FF2B5EF4-FFF2-40B4-BE49-F238E27FC236}">
                <a16:creationId xmlns:a16="http://schemas.microsoft.com/office/drawing/2014/main" id="{9F3F1BD2-2BFE-483B-A2D1-B8C8AD9DFF4F}"/>
              </a:ext>
            </a:extLst>
          </p:cNvPr>
          <p:cNvSpPr>
            <a:spLocks noGrp="1"/>
          </p:cNvSpPr>
          <p:nvPr>
            <p:ph type="body" sz="quarter" idx="14"/>
          </p:nvPr>
        </p:nvSpPr>
        <p:spPr/>
        <p:txBody>
          <a:bodyPr/>
          <a:lstStyle/>
          <a:p>
            <a:r>
              <a:rPr lang="en-US" dirty="0"/>
              <a:t>There are 16 national quality indicators (Appendix A of the RFP).</a:t>
            </a:r>
          </a:p>
          <a:p>
            <a:r>
              <a:rPr lang="en-US" dirty="0"/>
              <a:t>These were developed by the National Center for Homeless Education (NCHE), along with State Homeless Coordinators, local homeless liaisons, federal programs staff, parents, and representatives from national organizations.</a:t>
            </a:r>
          </a:p>
          <a:p>
            <a:pPr marL="0" indent="0">
              <a:buNone/>
            </a:pPr>
            <a:endParaRPr lang="en-US" dirty="0"/>
          </a:p>
        </p:txBody>
      </p:sp>
      <p:sp>
        <p:nvSpPr>
          <p:cNvPr id="4" name="Slide Number Placeholder 3">
            <a:extLst>
              <a:ext uri="{FF2B5EF4-FFF2-40B4-BE49-F238E27FC236}">
                <a16:creationId xmlns:a16="http://schemas.microsoft.com/office/drawing/2014/main" id="{0C821B11-56CF-4E05-A8FD-92738523BD89}"/>
              </a:ext>
            </a:extLst>
          </p:cNvPr>
          <p:cNvSpPr>
            <a:spLocks noGrp="1"/>
          </p:cNvSpPr>
          <p:nvPr>
            <p:ph type="sldNum" idx="12"/>
          </p:nvPr>
        </p:nvSpPr>
        <p:spPr/>
        <p:txBody>
          <a:bodyPr/>
          <a:lstStyle/>
          <a:p>
            <a:fld id="{00000000-1234-1234-1234-123412341234}" type="slidenum">
              <a:rPr lang="en" smtClean="0"/>
              <a:pPr/>
              <a:t>19</a:t>
            </a:fld>
            <a:endParaRPr lang="en" dirty="0"/>
          </a:p>
        </p:txBody>
      </p:sp>
    </p:spTree>
    <p:extLst>
      <p:ext uri="{BB962C8B-B14F-4D97-AF65-F5344CB8AC3E}">
        <p14:creationId xmlns:p14="http://schemas.microsoft.com/office/powerpoint/2010/main" val="394826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81083" y="4887306"/>
            <a:ext cx="548700" cy="233671"/>
          </a:xfrm>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62232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FFC8FD-2707-4583-B444-E815E24F8010}"/>
              </a:ext>
            </a:extLst>
          </p:cNvPr>
          <p:cNvSpPr>
            <a:spLocks noGrp="1"/>
          </p:cNvSpPr>
          <p:nvPr>
            <p:ph type="body" sz="quarter" idx="13"/>
          </p:nvPr>
        </p:nvSpPr>
        <p:spPr/>
        <p:txBody>
          <a:bodyPr/>
          <a:lstStyle/>
          <a:p>
            <a:r>
              <a:rPr lang="en-US" dirty="0"/>
              <a:t>McKinney-Vento Standards &amp; Indicators</a:t>
            </a:r>
          </a:p>
        </p:txBody>
      </p:sp>
      <p:sp>
        <p:nvSpPr>
          <p:cNvPr id="3" name="Text Placeholder 2">
            <a:extLst>
              <a:ext uri="{FF2B5EF4-FFF2-40B4-BE49-F238E27FC236}">
                <a16:creationId xmlns:a16="http://schemas.microsoft.com/office/drawing/2014/main" id="{6AA485CE-F95D-418A-B770-444C6D105B6C}"/>
              </a:ext>
            </a:extLst>
          </p:cNvPr>
          <p:cNvSpPr>
            <a:spLocks noGrp="1"/>
          </p:cNvSpPr>
          <p:nvPr>
            <p:ph type="body" sz="quarter" idx="14"/>
          </p:nvPr>
        </p:nvSpPr>
        <p:spPr>
          <a:xfrm>
            <a:off x="272035" y="957081"/>
            <a:ext cx="8294915" cy="3217863"/>
          </a:xfrm>
        </p:spPr>
        <p:txBody>
          <a:bodyPr/>
          <a:lstStyle/>
          <a:p>
            <a:r>
              <a:rPr lang="en-US" dirty="0"/>
              <a:t>These standards and indicators will assist in ensuring your program for homeless students is aligned with national expectations. </a:t>
            </a:r>
          </a:p>
          <a:p>
            <a:pPr lvl="1"/>
            <a:r>
              <a:rPr lang="en-US" dirty="0"/>
              <a:t>	</a:t>
            </a:r>
          </a:p>
          <a:p>
            <a:endParaRPr lang="en-US" dirty="0"/>
          </a:p>
          <a:p>
            <a:endParaRPr lang="en-US" dirty="0"/>
          </a:p>
          <a:p>
            <a:pPr lvl="1"/>
            <a:r>
              <a:rPr lang="en-US" dirty="0"/>
              <a:t>	</a:t>
            </a:r>
          </a:p>
          <a:p>
            <a:pPr lvl="1"/>
            <a:r>
              <a:rPr lang="en-US" dirty="0"/>
              <a:t>	</a:t>
            </a:r>
          </a:p>
        </p:txBody>
      </p:sp>
      <p:sp>
        <p:nvSpPr>
          <p:cNvPr id="4" name="Slide Number Placeholder 3">
            <a:extLst>
              <a:ext uri="{FF2B5EF4-FFF2-40B4-BE49-F238E27FC236}">
                <a16:creationId xmlns:a16="http://schemas.microsoft.com/office/drawing/2014/main" id="{0470092E-CDAE-4BA6-9812-7EDFCC9594D8}"/>
              </a:ext>
            </a:extLst>
          </p:cNvPr>
          <p:cNvSpPr>
            <a:spLocks noGrp="1"/>
          </p:cNvSpPr>
          <p:nvPr>
            <p:ph type="sldNum" idx="12"/>
          </p:nvPr>
        </p:nvSpPr>
        <p:spPr/>
        <p:txBody>
          <a:bodyPr/>
          <a:lstStyle/>
          <a:p>
            <a:fld id="{00000000-1234-1234-1234-123412341234}" type="slidenum">
              <a:rPr lang="en" smtClean="0"/>
              <a:pPr/>
              <a:t>20</a:t>
            </a:fld>
            <a:endParaRPr lang="en" dirty="0"/>
          </a:p>
        </p:txBody>
      </p:sp>
    </p:spTree>
    <p:extLst>
      <p:ext uri="{BB962C8B-B14F-4D97-AF65-F5344CB8AC3E}">
        <p14:creationId xmlns:p14="http://schemas.microsoft.com/office/powerpoint/2010/main" val="2177182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C58AC9-CB62-48C9-94FC-5525F2C8E40A}"/>
              </a:ext>
            </a:extLst>
          </p:cNvPr>
          <p:cNvSpPr>
            <a:spLocks noGrp="1"/>
          </p:cNvSpPr>
          <p:nvPr>
            <p:ph type="body" sz="quarter" idx="13"/>
          </p:nvPr>
        </p:nvSpPr>
        <p:spPr/>
        <p:txBody>
          <a:bodyPr/>
          <a:lstStyle/>
          <a:p>
            <a:r>
              <a:rPr lang="en-US" dirty="0"/>
              <a:t>McKinney-Vento Standards &amp; Indicators</a:t>
            </a:r>
          </a:p>
        </p:txBody>
      </p:sp>
      <p:sp>
        <p:nvSpPr>
          <p:cNvPr id="3" name="Text Placeholder 2">
            <a:extLst>
              <a:ext uri="{FF2B5EF4-FFF2-40B4-BE49-F238E27FC236}">
                <a16:creationId xmlns:a16="http://schemas.microsoft.com/office/drawing/2014/main" id="{70B98B1F-3E7A-461F-9941-643C3FA4CFD9}"/>
              </a:ext>
            </a:extLst>
          </p:cNvPr>
          <p:cNvSpPr>
            <a:spLocks noGrp="1"/>
          </p:cNvSpPr>
          <p:nvPr>
            <p:ph type="body" sz="quarter" idx="14"/>
          </p:nvPr>
        </p:nvSpPr>
        <p:spPr/>
        <p:txBody>
          <a:bodyPr/>
          <a:lstStyle/>
          <a:p>
            <a:pPr marL="0" indent="0">
              <a:buNone/>
            </a:pPr>
            <a:r>
              <a:rPr lang="en-US" dirty="0"/>
              <a:t>Student Performance Standards</a:t>
            </a:r>
          </a:p>
          <a:p>
            <a:pPr lvl="1">
              <a:lnSpc>
                <a:spcPct val="100000"/>
              </a:lnSpc>
              <a:spcAft>
                <a:spcPts val="600"/>
              </a:spcAft>
            </a:pPr>
            <a:r>
              <a:rPr lang="en-US" dirty="0"/>
              <a:t>	</a:t>
            </a:r>
            <a:r>
              <a:rPr lang="en-US" sz="1800" b="1" dirty="0">
                <a:solidFill>
                  <a:srgbClr val="0070C0"/>
                </a:solidFill>
              </a:rPr>
              <a:t>1.</a:t>
            </a:r>
            <a:r>
              <a:rPr lang="en-US" sz="1800" dirty="0"/>
              <a:t> All homeless students participate fully in school.</a:t>
            </a:r>
          </a:p>
          <a:p>
            <a:pPr lvl="1">
              <a:lnSpc>
                <a:spcPct val="100000"/>
              </a:lnSpc>
              <a:spcAft>
                <a:spcPts val="600"/>
              </a:spcAft>
            </a:pPr>
            <a:r>
              <a:rPr lang="en-US" sz="1800" dirty="0"/>
              <a:t>	</a:t>
            </a:r>
            <a:r>
              <a:rPr lang="en-US" sz="1800" b="1" dirty="0">
                <a:solidFill>
                  <a:srgbClr val="0070C0"/>
                </a:solidFill>
              </a:rPr>
              <a:t>2.</a:t>
            </a:r>
            <a:r>
              <a:rPr lang="en-US" sz="1800" dirty="0"/>
              <a:t> All homeless students show academic progress.</a:t>
            </a:r>
          </a:p>
          <a:p>
            <a:pPr marL="0" indent="0">
              <a:buNone/>
            </a:pPr>
            <a:endParaRPr lang="en-US" dirty="0"/>
          </a:p>
        </p:txBody>
      </p:sp>
      <p:sp>
        <p:nvSpPr>
          <p:cNvPr id="4" name="Slide Number Placeholder 3">
            <a:extLst>
              <a:ext uri="{FF2B5EF4-FFF2-40B4-BE49-F238E27FC236}">
                <a16:creationId xmlns:a16="http://schemas.microsoft.com/office/drawing/2014/main" id="{7CC654B5-AE4D-4243-A290-E2FF225067D4}"/>
              </a:ext>
            </a:extLst>
          </p:cNvPr>
          <p:cNvSpPr>
            <a:spLocks noGrp="1"/>
          </p:cNvSpPr>
          <p:nvPr>
            <p:ph type="sldNum" idx="12"/>
          </p:nvPr>
        </p:nvSpPr>
        <p:spPr/>
        <p:txBody>
          <a:bodyPr/>
          <a:lstStyle/>
          <a:p>
            <a:fld id="{00000000-1234-1234-1234-123412341234}" type="slidenum">
              <a:rPr lang="en" smtClean="0"/>
              <a:pPr/>
              <a:t>21</a:t>
            </a:fld>
            <a:endParaRPr lang="en" dirty="0"/>
          </a:p>
        </p:txBody>
      </p:sp>
    </p:spTree>
    <p:extLst>
      <p:ext uri="{BB962C8B-B14F-4D97-AF65-F5344CB8AC3E}">
        <p14:creationId xmlns:p14="http://schemas.microsoft.com/office/powerpoint/2010/main" val="351055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7C2EA-103C-495F-849E-6E15DF277918}"/>
              </a:ext>
            </a:extLst>
          </p:cNvPr>
          <p:cNvSpPr>
            <a:spLocks noGrp="1"/>
          </p:cNvSpPr>
          <p:nvPr>
            <p:ph type="body" sz="quarter" idx="13"/>
          </p:nvPr>
        </p:nvSpPr>
        <p:spPr/>
        <p:txBody>
          <a:bodyPr/>
          <a:lstStyle/>
          <a:p>
            <a:r>
              <a:rPr lang="en-US" dirty="0"/>
              <a:t>McKinney-Vento Standards &amp; Indicators</a:t>
            </a:r>
          </a:p>
        </p:txBody>
      </p:sp>
      <p:sp>
        <p:nvSpPr>
          <p:cNvPr id="3" name="Text Placeholder 2">
            <a:extLst>
              <a:ext uri="{FF2B5EF4-FFF2-40B4-BE49-F238E27FC236}">
                <a16:creationId xmlns:a16="http://schemas.microsoft.com/office/drawing/2014/main" id="{64BBF3EA-547A-44D5-AF9F-B81FFAF3D2D1}"/>
              </a:ext>
            </a:extLst>
          </p:cNvPr>
          <p:cNvSpPr>
            <a:spLocks noGrp="1"/>
          </p:cNvSpPr>
          <p:nvPr>
            <p:ph type="body" sz="quarter" idx="14"/>
          </p:nvPr>
        </p:nvSpPr>
        <p:spPr>
          <a:xfrm>
            <a:off x="415636" y="943121"/>
            <a:ext cx="8294915" cy="3217863"/>
          </a:xfrm>
        </p:spPr>
        <p:txBody>
          <a:bodyPr/>
          <a:lstStyle/>
          <a:p>
            <a:pPr marL="0" indent="0">
              <a:spcAft>
                <a:spcPts val="600"/>
              </a:spcAft>
              <a:buNone/>
            </a:pPr>
            <a:r>
              <a:rPr lang="en-US" dirty="0"/>
              <a:t>LEA Support Standards</a:t>
            </a:r>
          </a:p>
          <a:p>
            <a:pPr marL="0" indent="0">
              <a:lnSpc>
                <a:spcPct val="100000"/>
              </a:lnSpc>
              <a:spcAft>
                <a:spcPts val="600"/>
              </a:spcAft>
              <a:buNone/>
            </a:pPr>
            <a:r>
              <a:rPr lang="en-US" sz="2600" b="1" dirty="0"/>
              <a:t>	</a:t>
            </a:r>
            <a:r>
              <a:rPr lang="en-US" sz="2000" b="1" dirty="0"/>
              <a:t>The LEA:</a:t>
            </a:r>
            <a:endParaRPr lang="en-US" sz="1800" b="1" dirty="0"/>
          </a:p>
          <a:p>
            <a:pPr lvl="4">
              <a:lnSpc>
                <a:spcPct val="100000"/>
              </a:lnSpc>
              <a:spcAft>
                <a:spcPts val="600"/>
              </a:spcAft>
            </a:pPr>
            <a:r>
              <a:rPr lang="en-US" sz="1600" b="1" dirty="0">
                <a:solidFill>
                  <a:srgbClr val="0070C0"/>
                </a:solidFill>
              </a:rPr>
              <a:t>           3.</a:t>
            </a:r>
            <a:r>
              <a:rPr lang="en-US" sz="1600" dirty="0"/>
              <a:t>  Identifies all homeless children and youth through outreach to all 	homeless children and youth and to specific subgroups including preschool-	aged children, unaccompanied homeless youth, out-of-school youth, and 	migrant children and youth.</a:t>
            </a:r>
          </a:p>
          <a:p>
            <a:pPr lvl="1">
              <a:lnSpc>
                <a:spcPct val="100000"/>
              </a:lnSpc>
              <a:spcAft>
                <a:spcPts val="600"/>
              </a:spcAft>
            </a:pPr>
            <a:r>
              <a:rPr lang="en-US" sz="1600" b="1" dirty="0">
                <a:solidFill>
                  <a:srgbClr val="0070C0"/>
                </a:solidFill>
              </a:rPr>
              <a:t>           4.</a:t>
            </a:r>
            <a:r>
              <a:rPr lang="en-US" sz="1600" dirty="0"/>
              <a:t>  Removes barriers to enrollment for homeless students.</a:t>
            </a:r>
          </a:p>
          <a:p>
            <a:pPr lvl="1">
              <a:lnSpc>
                <a:spcPct val="100000"/>
              </a:lnSpc>
              <a:spcAft>
                <a:spcPts val="600"/>
              </a:spcAft>
            </a:pPr>
            <a:r>
              <a:rPr lang="en-US" sz="1600" b="1" dirty="0">
                <a:solidFill>
                  <a:srgbClr val="0070C0"/>
                </a:solidFill>
              </a:rPr>
              <a:t>           5.</a:t>
            </a:r>
            <a:r>
              <a:rPr lang="en-US" sz="1600" dirty="0"/>
              <a:t>  Maintains all homeless students in their school of origin when in their best 	interest.</a:t>
            </a:r>
          </a:p>
          <a:p>
            <a:pPr lvl="1">
              <a:lnSpc>
                <a:spcPct val="100000"/>
              </a:lnSpc>
              <a:spcAft>
                <a:spcPts val="600"/>
              </a:spcAft>
            </a:pPr>
            <a:r>
              <a:rPr lang="en-US" sz="1600" b="1" dirty="0">
                <a:solidFill>
                  <a:srgbClr val="0070C0"/>
                </a:solidFill>
              </a:rPr>
              <a:t>           6.</a:t>
            </a:r>
            <a:r>
              <a:rPr lang="en-US" sz="1600" dirty="0"/>
              <a:t>  Provides homeless students all educational services for which they are 	eligible.</a:t>
            </a:r>
          </a:p>
        </p:txBody>
      </p:sp>
      <p:sp>
        <p:nvSpPr>
          <p:cNvPr id="4" name="Slide Number Placeholder 3">
            <a:extLst>
              <a:ext uri="{FF2B5EF4-FFF2-40B4-BE49-F238E27FC236}">
                <a16:creationId xmlns:a16="http://schemas.microsoft.com/office/drawing/2014/main" id="{8A74A33A-A3EC-4B8E-A162-4EC08DD9278B}"/>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1288840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A3D28-8F94-42D3-B34D-7B59FCC20F9E}"/>
              </a:ext>
            </a:extLst>
          </p:cNvPr>
          <p:cNvSpPr>
            <a:spLocks noGrp="1"/>
          </p:cNvSpPr>
          <p:nvPr>
            <p:ph type="body" sz="quarter" idx="13"/>
          </p:nvPr>
        </p:nvSpPr>
        <p:spPr/>
        <p:txBody>
          <a:bodyPr/>
          <a:lstStyle/>
          <a:p>
            <a:r>
              <a:rPr lang="en-US" dirty="0"/>
              <a:t>McKinney-Vento Standards &amp; Indicators</a:t>
            </a:r>
          </a:p>
        </p:txBody>
      </p:sp>
      <p:sp>
        <p:nvSpPr>
          <p:cNvPr id="3" name="Text Placeholder 2">
            <a:extLst>
              <a:ext uri="{FF2B5EF4-FFF2-40B4-BE49-F238E27FC236}">
                <a16:creationId xmlns:a16="http://schemas.microsoft.com/office/drawing/2014/main" id="{2F28E957-94D7-4010-A44A-104892906A79}"/>
              </a:ext>
            </a:extLst>
          </p:cNvPr>
          <p:cNvSpPr>
            <a:spLocks noGrp="1"/>
          </p:cNvSpPr>
          <p:nvPr>
            <p:ph type="body" sz="quarter" idx="14"/>
          </p:nvPr>
        </p:nvSpPr>
        <p:spPr>
          <a:xfrm>
            <a:off x="415636" y="936140"/>
            <a:ext cx="8294915" cy="3580019"/>
          </a:xfrm>
        </p:spPr>
        <p:txBody>
          <a:bodyPr/>
          <a:lstStyle/>
          <a:p>
            <a:pPr marL="0" indent="0">
              <a:buNone/>
            </a:pPr>
            <a:r>
              <a:rPr lang="en-US" dirty="0"/>
              <a:t>LEA Outreach and Collaboration Standards</a:t>
            </a:r>
          </a:p>
          <a:p>
            <a:pPr marL="0" indent="0">
              <a:lnSpc>
                <a:spcPct val="100000"/>
              </a:lnSpc>
              <a:spcAft>
                <a:spcPts val="600"/>
              </a:spcAft>
              <a:buNone/>
            </a:pPr>
            <a:r>
              <a:rPr lang="en-US" dirty="0"/>
              <a:t>     </a:t>
            </a:r>
            <a:r>
              <a:rPr lang="en-US" sz="2000" b="1" dirty="0"/>
              <a:t>The LEA:</a:t>
            </a:r>
          </a:p>
          <a:p>
            <a:pPr lvl="1">
              <a:lnSpc>
                <a:spcPct val="100000"/>
              </a:lnSpc>
              <a:spcAft>
                <a:spcPts val="600"/>
              </a:spcAft>
            </a:pPr>
            <a:r>
              <a:rPr lang="en-US" dirty="0"/>
              <a:t>	</a:t>
            </a:r>
            <a:r>
              <a:rPr lang="en-US" sz="1600" b="1" dirty="0">
                <a:solidFill>
                  <a:srgbClr val="0070C0"/>
                </a:solidFill>
              </a:rPr>
              <a:t>7.</a:t>
            </a:r>
            <a:r>
              <a:rPr lang="en-US" sz="1600" dirty="0"/>
              <a:t>   Links homeless students and their families to community services.</a:t>
            </a:r>
          </a:p>
          <a:p>
            <a:pPr lvl="1">
              <a:lnSpc>
                <a:spcPct val="100000"/>
              </a:lnSpc>
              <a:spcAft>
                <a:spcPts val="600"/>
              </a:spcAft>
            </a:pPr>
            <a:r>
              <a:rPr lang="en-US" sz="1600" dirty="0"/>
              <a:t>	</a:t>
            </a:r>
            <a:r>
              <a:rPr lang="en-US" sz="1600" b="1" dirty="0">
                <a:solidFill>
                  <a:srgbClr val="0070C0"/>
                </a:solidFill>
              </a:rPr>
              <a:t>8.</a:t>
            </a:r>
            <a:r>
              <a:rPr lang="en-US" sz="1600" dirty="0"/>
              <a:t>   Informs all parents/guardians of homeless children and youth about the  	      educational and related opportunities available to their children and 	      opportunities to participate in their children’s education.</a:t>
            </a:r>
          </a:p>
          <a:p>
            <a:pPr lvl="1">
              <a:lnSpc>
                <a:spcPct val="100000"/>
              </a:lnSpc>
              <a:spcAft>
                <a:spcPts val="600"/>
              </a:spcAft>
            </a:pPr>
            <a:r>
              <a:rPr lang="en-US" sz="1600" dirty="0"/>
              <a:t>	</a:t>
            </a:r>
            <a:r>
              <a:rPr lang="en-US" sz="1600" b="1" dirty="0">
                <a:solidFill>
                  <a:srgbClr val="0070C0"/>
                </a:solidFill>
              </a:rPr>
              <a:t>9.</a:t>
            </a:r>
            <a:r>
              <a:rPr lang="en-US" sz="1600" dirty="0"/>
              <a:t>   Informs all unaccompanied homeless youth about the educational and 	      related opportunities available to them.</a:t>
            </a:r>
          </a:p>
          <a:p>
            <a:pPr lvl="1">
              <a:lnSpc>
                <a:spcPct val="100000"/>
              </a:lnSpc>
              <a:spcAft>
                <a:spcPts val="600"/>
              </a:spcAft>
            </a:pPr>
            <a:r>
              <a:rPr lang="en-US" sz="1600" dirty="0"/>
              <a:t>	</a:t>
            </a:r>
            <a:r>
              <a:rPr lang="en-US" sz="1600" b="1" dirty="0">
                <a:solidFill>
                  <a:srgbClr val="0070C0"/>
                </a:solidFill>
              </a:rPr>
              <a:t>10.</a:t>
            </a:r>
            <a:r>
              <a:rPr lang="en-US" sz="1600" dirty="0"/>
              <a:t> Conducts awareness activities for educators and community service. 	      providers regarding the rights and needs of homeless children and youth.</a:t>
            </a:r>
          </a:p>
          <a:p>
            <a:pPr lvl="1"/>
            <a:r>
              <a:rPr lang="en-US" dirty="0"/>
              <a:t>	</a:t>
            </a:r>
          </a:p>
        </p:txBody>
      </p:sp>
      <p:sp>
        <p:nvSpPr>
          <p:cNvPr id="4" name="Slide Number Placeholder 3">
            <a:extLst>
              <a:ext uri="{FF2B5EF4-FFF2-40B4-BE49-F238E27FC236}">
                <a16:creationId xmlns:a16="http://schemas.microsoft.com/office/drawing/2014/main" id="{84C16A6A-3DC8-40B3-B68F-29744B48044A}"/>
              </a:ext>
            </a:extLst>
          </p:cNvPr>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2723102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32634F-EBA1-4239-9D30-862B8C101D33}"/>
              </a:ext>
            </a:extLst>
          </p:cNvPr>
          <p:cNvSpPr>
            <a:spLocks noGrp="1"/>
          </p:cNvSpPr>
          <p:nvPr>
            <p:ph type="body" sz="quarter" idx="13"/>
          </p:nvPr>
        </p:nvSpPr>
        <p:spPr/>
        <p:txBody>
          <a:bodyPr/>
          <a:lstStyle/>
          <a:p>
            <a:r>
              <a:rPr lang="en-US" dirty="0"/>
              <a:t>McKinney-Vento Standards &amp; Indicators</a:t>
            </a:r>
          </a:p>
        </p:txBody>
      </p:sp>
      <p:sp>
        <p:nvSpPr>
          <p:cNvPr id="3" name="Text Placeholder 2">
            <a:extLst>
              <a:ext uri="{FF2B5EF4-FFF2-40B4-BE49-F238E27FC236}">
                <a16:creationId xmlns:a16="http://schemas.microsoft.com/office/drawing/2014/main" id="{D1A7169C-FF46-417D-962C-5CDAE37C8916}"/>
              </a:ext>
            </a:extLst>
          </p:cNvPr>
          <p:cNvSpPr>
            <a:spLocks noGrp="1"/>
          </p:cNvSpPr>
          <p:nvPr>
            <p:ph type="body" sz="quarter" idx="14"/>
          </p:nvPr>
        </p:nvSpPr>
        <p:spPr/>
        <p:txBody>
          <a:bodyPr/>
          <a:lstStyle/>
          <a:p>
            <a:pPr lvl="1"/>
            <a:r>
              <a:rPr lang="en-US" sz="2000" b="1" dirty="0"/>
              <a:t>	The LEA:</a:t>
            </a:r>
            <a:r>
              <a:rPr lang="en-US" sz="1600" dirty="0"/>
              <a:t>	</a:t>
            </a:r>
          </a:p>
          <a:p>
            <a:pPr lvl="1"/>
            <a:r>
              <a:rPr lang="en-US" sz="1600" b="1" dirty="0">
                <a:solidFill>
                  <a:srgbClr val="0070C0"/>
                </a:solidFill>
              </a:rPr>
              <a:t>	11.</a:t>
            </a:r>
            <a:r>
              <a:rPr lang="en-US" sz="1600" dirty="0"/>
              <a:t>  Coordinates and collaborates within the LEA to increase identification of 	       homeless students, plan support activities, align procedures and practices,   	       and leverage resources.</a:t>
            </a:r>
          </a:p>
          <a:p>
            <a:pPr lvl="1"/>
            <a:r>
              <a:rPr lang="en-US" sz="1600" dirty="0"/>
              <a:t>	</a:t>
            </a:r>
            <a:r>
              <a:rPr lang="en-US" sz="1600" b="1" dirty="0">
                <a:solidFill>
                  <a:srgbClr val="0070C0"/>
                </a:solidFill>
              </a:rPr>
              <a:t>12.</a:t>
            </a:r>
            <a:r>
              <a:rPr lang="en-US" sz="1600" dirty="0"/>
              <a:t>  Coordinates and collaborates with community agencies, organizations, and 	       business partners to deliver comprehensive services in an efficient manner, 	       expands or leverages resources, and participates in policy discussions.</a:t>
            </a:r>
          </a:p>
        </p:txBody>
      </p:sp>
      <p:sp>
        <p:nvSpPr>
          <p:cNvPr id="4" name="Slide Number Placeholder 3">
            <a:extLst>
              <a:ext uri="{FF2B5EF4-FFF2-40B4-BE49-F238E27FC236}">
                <a16:creationId xmlns:a16="http://schemas.microsoft.com/office/drawing/2014/main" id="{DF9FE4D6-6F00-4BE7-8B9E-25F0691CF147}"/>
              </a:ext>
            </a:extLst>
          </p:cNvPr>
          <p:cNvSpPr>
            <a:spLocks noGrp="1"/>
          </p:cNvSpPr>
          <p:nvPr>
            <p:ph type="sldNum" idx="12"/>
          </p:nvPr>
        </p:nvSpPr>
        <p:spPr/>
        <p:txBody>
          <a:bodyPr/>
          <a:lstStyle/>
          <a:p>
            <a:fld id="{00000000-1234-1234-1234-123412341234}" type="slidenum">
              <a:rPr lang="en" smtClean="0"/>
              <a:pPr/>
              <a:t>24</a:t>
            </a:fld>
            <a:endParaRPr lang="en" dirty="0"/>
          </a:p>
        </p:txBody>
      </p:sp>
    </p:spTree>
    <p:extLst>
      <p:ext uri="{BB962C8B-B14F-4D97-AF65-F5344CB8AC3E}">
        <p14:creationId xmlns:p14="http://schemas.microsoft.com/office/powerpoint/2010/main" val="2548380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EDE7B7-F5E3-42E7-8BE8-B0EE9C8A8BD4}"/>
              </a:ext>
            </a:extLst>
          </p:cNvPr>
          <p:cNvSpPr>
            <a:spLocks noGrp="1"/>
          </p:cNvSpPr>
          <p:nvPr>
            <p:ph type="body" sz="quarter" idx="13"/>
          </p:nvPr>
        </p:nvSpPr>
        <p:spPr/>
        <p:txBody>
          <a:bodyPr/>
          <a:lstStyle/>
          <a:p>
            <a:r>
              <a:rPr lang="en-US" dirty="0"/>
              <a:t>McKinney-Vento Standards &amp; Indicators</a:t>
            </a:r>
          </a:p>
        </p:txBody>
      </p:sp>
      <p:sp>
        <p:nvSpPr>
          <p:cNvPr id="3" name="Text Placeholder 2">
            <a:extLst>
              <a:ext uri="{FF2B5EF4-FFF2-40B4-BE49-F238E27FC236}">
                <a16:creationId xmlns:a16="http://schemas.microsoft.com/office/drawing/2014/main" id="{719ED7A4-1079-4458-8486-50F263D97A0A}"/>
              </a:ext>
            </a:extLst>
          </p:cNvPr>
          <p:cNvSpPr>
            <a:spLocks noGrp="1"/>
          </p:cNvSpPr>
          <p:nvPr>
            <p:ph type="body" sz="quarter" idx="14"/>
          </p:nvPr>
        </p:nvSpPr>
        <p:spPr>
          <a:xfrm>
            <a:off x="415636" y="1152525"/>
            <a:ext cx="8435198" cy="3217863"/>
          </a:xfrm>
        </p:spPr>
        <p:txBody>
          <a:bodyPr/>
          <a:lstStyle/>
          <a:p>
            <a:pPr marL="0" indent="0">
              <a:lnSpc>
                <a:spcPct val="100000"/>
              </a:lnSpc>
              <a:spcAft>
                <a:spcPts val="0"/>
              </a:spcAft>
              <a:buNone/>
            </a:pPr>
            <a:r>
              <a:rPr lang="en-US" dirty="0"/>
              <a:t>LEA Program Management Standards</a:t>
            </a:r>
          </a:p>
          <a:p>
            <a:pPr marL="0" indent="0">
              <a:lnSpc>
                <a:spcPct val="100000"/>
              </a:lnSpc>
              <a:spcBef>
                <a:spcPts val="600"/>
              </a:spcBef>
              <a:spcAft>
                <a:spcPts val="600"/>
              </a:spcAft>
              <a:buNone/>
            </a:pPr>
            <a:r>
              <a:rPr lang="en-US" dirty="0"/>
              <a:t>	</a:t>
            </a:r>
            <a:r>
              <a:rPr lang="en-US" sz="2000" b="1" dirty="0"/>
              <a:t>The LEA:</a:t>
            </a:r>
          </a:p>
          <a:p>
            <a:pPr marL="0" indent="0">
              <a:lnSpc>
                <a:spcPct val="100000"/>
              </a:lnSpc>
              <a:spcAft>
                <a:spcPts val="600"/>
              </a:spcAft>
              <a:buNone/>
            </a:pPr>
            <a:r>
              <a:rPr lang="en-US" sz="2000" dirty="0"/>
              <a:t>	</a:t>
            </a:r>
            <a:r>
              <a:rPr lang="en-US" sz="1600" b="1" dirty="0">
                <a:solidFill>
                  <a:srgbClr val="0070C0"/>
                </a:solidFill>
              </a:rPr>
              <a:t>13.</a:t>
            </a:r>
            <a:r>
              <a:rPr lang="en-US" sz="1600" dirty="0"/>
              <a:t>  Local liaison has sufficient time, training, and support to carry out his or her 			       duties. </a:t>
            </a:r>
          </a:p>
          <a:p>
            <a:pPr marL="0" indent="0">
              <a:lnSpc>
                <a:spcPct val="100000"/>
              </a:lnSpc>
              <a:spcAft>
                <a:spcPts val="600"/>
              </a:spcAft>
              <a:buNone/>
            </a:pPr>
            <a:r>
              <a:rPr lang="en-US" sz="1600" dirty="0"/>
              <a:t>	</a:t>
            </a:r>
            <a:r>
              <a:rPr lang="en-US" sz="1600" b="1" dirty="0">
                <a:solidFill>
                  <a:srgbClr val="0070C0"/>
                </a:solidFill>
              </a:rPr>
              <a:t>14.</a:t>
            </a:r>
            <a:r>
              <a:rPr lang="en-US" sz="1600" dirty="0"/>
              <a:t>  Has policies and procedures that remove educational barriers for homeless 			       children and youth.</a:t>
            </a:r>
          </a:p>
          <a:p>
            <a:pPr marL="0" indent="0">
              <a:lnSpc>
                <a:spcPct val="100000"/>
              </a:lnSpc>
              <a:spcAft>
                <a:spcPts val="600"/>
              </a:spcAft>
              <a:buNone/>
            </a:pPr>
            <a:r>
              <a:rPr lang="en-US" sz="1600" dirty="0"/>
              <a:t>	</a:t>
            </a:r>
            <a:r>
              <a:rPr lang="en-US" sz="1600" b="1" dirty="0">
                <a:solidFill>
                  <a:srgbClr val="0070C0"/>
                </a:solidFill>
              </a:rPr>
              <a:t>15.</a:t>
            </a:r>
            <a:r>
              <a:rPr lang="en-US" sz="1600" dirty="0"/>
              <a:t>  Provides professional development and other support to school personnel 			       serving homeless children and youth.</a:t>
            </a:r>
          </a:p>
          <a:p>
            <a:pPr marL="0" indent="0">
              <a:lnSpc>
                <a:spcPct val="100000"/>
              </a:lnSpc>
              <a:spcAft>
                <a:spcPts val="600"/>
              </a:spcAft>
              <a:buNone/>
            </a:pPr>
            <a:r>
              <a:rPr lang="en-US" sz="1600" dirty="0"/>
              <a:t>	</a:t>
            </a:r>
            <a:r>
              <a:rPr lang="en-US" sz="1600" b="1" dirty="0">
                <a:solidFill>
                  <a:srgbClr val="0070C0"/>
                </a:solidFill>
              </a:rPr>
              <a:t>16.</a:t>
            </a:r>
            <a:r>
              <a:rPr lang="en-US" sz="1600" dirty="0"/>
              <a:t>  Utilizes data for needs assessment and program planning.</a:t>
            </a:r>
            <a:endParaRPr lang="en-US" dirty="0"/>
          </a:p>
        </p:txBody>
      </p:sp>
      <p:sp>
        <p:nvSpPr>
          <p:cNvPr id="4" name="Slide Number Placeholder 3">
            <a:extLst>
              <a:ext uri="{FF2B5EF4-FFF2-40B4-BE49-F238E27FC236}">
                <a16:creationId xmlns:a16="http://schemas.microsoft.com/office/drawing/2014/main" id="{B252D956-7DA4-4CC3-B53B-042B9A480887}"/>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99725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79F9E-5071-4DD6-A2B2-AE731CBD3EBF}"/>
              </a:ext>
            </a:extLst>
          </p:cNvPr>
          <p:cNvSpPr>
            <a:spLocks noGrp="1"/>
          </p:cNvSpPr>
          <p:nvPr>
            <p:ph type="body" sz="quarter" idx="13"/>
          </p:nvPr>
        </p:nvSpPr>
        <p:spPr/>
        <p:txBody>
          <a:bodyPr/>
          <a:lstStyle/>
          <a:p>
            <a:r>
              <a:rPr lang="en-US" dirty="0"/>
              <a:t>LEA Needs Assessment		</a:t>
            </a:r>
          </a:p>
        </p:txBody>
      </p:sp>
      <p:sp>
        <p:nvSpPr>
          <p:cNvPr id="3" name="Text Placeholder 2">
            <a:extLst>
              <a:ext uri="{FF2B5EF4-FFF2-40B4-BE49-F238E27FC236}">
                <a16:creationId xmlns:a16="http://schemas.microsoft.com/office/drawing/2014/main" id="{FF2D7913-42F5-493D-8C34-D687AD0D2322}"/>
              </a:ext>
            </a:extLst>
          </p:cNvPr>
          <p:cNvSpPr>
            <a:spLocks noGrp="1"/>
          </p:cNvSpPr>
          <p:nvPr>
            <p:ph type="body" sz="quarter" idx="14"/>
          </p:nvPr>
        </p:nvSpPr>
        <p:spPr>
          <a:xfrm>
            <a:off x="415636" y="775562"/>
            <a:ext cx="8294915" cy="3217863"/>
          </a:xfrm>
        </p:spPr>
        <p:txBody>
          <a:bodyPr/>
          <a:lstStyle/>
          <a:p>
            <a:r>
              <a:rPr lang="en-US" dirty="0"/>
              <a:t>Provide detailed findings of the needs assessment.</a:t>
            </a:r>
          </a:p>
          <a:p>
            <a:r>
              <a:rPr lang="en-US" dirty="0"/>
              <a:t>Include data from, but not limited to, the Month 9 MSIS report, the number of homeless students enrolled, and data on the academic performance of the homeless subgroup.</a:t>
            </a:r>
          </a:p>
          <a:p>
            <a:r>
              <a:rPr lang="en-US" dirty="0"/>
              <a:t>Describe procedures the district has in place or will develop to improve </a:t>
            </a:r>
            <a:r>
              <a:rPr lang="en-US" i="1" dirty="0"/>
              <a:t>identification</a:t>
            </a:r>
            <a:r>
              <a:rPr lang="en-US" dirty="0"/>
              <a:t> and </a:t>
            </a:r>
            <a:r>
              <a:rPr lang="en-US" i="1" dirty="0"/>
              <a:t>services</a:t>
            </a:r>
            <a:r>
              <a:rPr lang="en-US" dirty="0"/>
              <a:t> to homeless children and youth. </a:t>
            </a:r>
          </a:p>
        </p:txBody>
      </p:sp>
      <p:sp>
        <p:nvSpPr>
          <p:cNvPr id="4" name="Slide Number Placeholder 3">
            <a:extLst>
              <a:ext uri="{FF2B5EF4-FFF2-40B4-BE49-F238E27FC236}">
                <a16:creationId xmlns:a16="http://schemas.microsoft.com/office/drawing/2014/main" id="{43359668-FD59-4E14-B48A-C94FC5C53F34}"/>
              </a:ext>
            </a:extLst>
          </p:cNvPr>
          <p:cNvSpPr>
            <a:spLocks noGrp="1"/>
          </p:cNvSpPr>
          <p:nvPr>
            <p:ph type="sldNum" idx="12"/>
          </p:nvPr>
        </p:nvSpPr>
        <p:spPr/>
        <p:txBody>
          <a:bodyPr/>
          <a:lstStyle/>
          <a:p>
            <a:fld id="{00000000-1234-1234-1234-123412341234}" type="slidenum">
              <a:rPr lang="en" smtClean="0"/>
              <a:pPr/>
              <a:t>26</a:t>
            </a:fld>
            <a:endParaRPr lang="en" dirty="0"/>
          </a:p>
        </p:txBody>
      </p:sp>
    </p:spTree>
    <p:extLst>
      <p:ext uri="{BB962C8B-B14F-4D97-AF65-F5344CB8AC3E}">
        <p14:creationId xmlns:p14="http://schemas.microsoft.com/office/powerpoint/2010/main" val="2104158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E79A9-A1DA-4BD8-A4E3-8B3B1B8D619A}"/>
              </a:ext>
            </a:extLst>
          </p:cNvPr>
          <p:cNvSpPr>
            <a:spLocks noGrp="1"/>
          </p:cNvSpPr>
          <p:nvPr>
            <p:ph type="body" sz="quarter" idx="13"/>
          </p:nvPr>
        </p:nvSpPr>
        <p:spPr/>
        <p:txBody>
          <a:bodyPr/>
          <a:lstStyle/>
          <a:p>
            <a:r>
              <a:rPr lang="en-US" dirty="0"/>
              <a:t>Program Goals and Objectives </a:t>
            </a:r>
          </a:p>
        </p:txBody>
      </p:sp>
      <p:sp>
        <p:nvSpPr>
          <p:cNvPr id="3" name="Text Placeholder 2">
            <a:extLst>
              <a:ext uri="{FF2B5EF4-FFF2-40B4-BE49-F238E27FC236}">
                <a16:creationId xmlns:a16="http://schemas.microsoft.com/office/drawing/2014/main" id="{95497335-E989-4644-8CF1-CE32AE478D89}"/>
              </a:ext>
            </a:extLst>
          </p:cNvPr>
          <p:cNvSpPr>
            <a:spLocks noGrp="1"/>
          </p:cNvSpPr>
          <p:nvPr>
            <p:ph type="body" sz="quarter" idx="14"/>
          </p:nvPr>
        </p:nvSpPr>
        <p:spPr>
          <a:xfrm>
            <a:off x="366775" y="782577"/>
            <a:ext cx="8294915" cy="3217863"/>
          </a:xfrm>
        </p:spPr>
        <p:txBody>
          <a:bodyPr/>
          <a:lstStyle/>
          <a:p>
            <a:r>
              <a:rPr lang="en-US" dirty="0"/>
              <a:t>Describe in detail your program’s measurable goals and objectives which are aligned to the top 3 barriers and needs identified in the needs assessment.</a:t>
            </a:r>
          </a:p>
          <a:p>
            <a:r>
              <a:rPr lang="en-US" dirty="0"/>
              <a:t>Explain how the program objectives will assist homeless children and youth to overcome educational barriers and/or meet their educational needs.</a:t>
            </a:r>
          </a:p>
          <a:p>
            <a:r>
              <a:rPr lang="en-US" dirty="0"/>
              <a:t>Must address a minimum of 3 of the sixteen national quality indicators (Appendix A).</a:t>
            </a:r>
          </a:p>
        </p:txBody>
      </p:sp>
      <p:sp>
        <p:nvSpPr>
          <p:cNvPr id="4" name="Slide Number Placeholder 3">
            <a:extLst>
              <a:ext uri="{FF2B5EF4-FFF2-40B4-BE49-F238E27FC236}">
                <a16:creationId xmlns:a16="http://schemas.microsoft.com/office/drawing/2014/main" id="{E988283F-F9B0-4E42-9368-FAEF08DAF987}"/>
              </a:ext>
            </a:extLst>
          </p:cNvPr>
          <p:cNvSpPr>
            <a:spLocks noGrp="1"/>
          </p:cNvSpPr>
          <p:nvPr>
            <p:ph type="sldNum" idx="12"/>
          </p:nvPr>
        </p:nvSpPr>
        <p:spPr/>
        <p:txBody>
          <a:bodyPr/>
          <a:lstStyle/>
          <a:p>
            <a:fld id="{00000000-1234-1234-1234-123412341234}" type="slidenum">
              <a:rPr lang="en" smtClean="0"/>
              <a:pPr/>
              <a:t>27</a:t>
            </a:fld>
            <a:endParaRPr lang="en" dirty="0"/>
          </a:p>
        </p:txBody>
      </p:sp>
    </p:spTree>
    <p:extLst>
      <p:ext uri="{BB962C8B-B14F-4D97-AF65-F5344CB8AC3E}">
        <p14:creationId xmlns:p14="http://schemas.microsoft.com/office/powerpoint/2010/main" val="1034899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DB917-59D0-4361-8485-FDDAF771A6D0}"/>
              </a:ext>
            </a:extLst>
          </p:cNvPr>
          <p:cNvSpPr>
            <a:spLocks noGrp="1"/>
          </p:cNvSpPr>
          <p:nvPr>
            <p:ph type="body" sz="quarter" idx="13"/>
          </p:nvPr>
        </p:nvSpPr>
        <p:spPr/>
        <p:txBody>
          <a:bodyPr/>
          <a:lstStyle/>
          <a:p>
            <a:r>
              <a:rPr lang="en-US" dirty="0"/>
              <a:t>Program Effectiveness/Evaluation</a:t>
            </a:r>
          </a:p>
        </p:txBody>
      </p:sp>
      <p:sp>
        <p:nvSpPr>
          <p:cNvPr id="3" name="Text Placeholder 2">
            <a:extLst>
              <a:ext uri="{FF2B5EF4-FFF2-40B4-BE49-F238E27FC236}">
                <a16:creationId xmlns:a16="http://schemas.microsoft.com/office/drawing/2014/main" id="{45A6E332-23FF-45C0-AD14-85E6A309AA83}"/>
              </a:ext>
            </a:extLst>
          </p:cNvPr>
          <p:cNvSpPr>
            <a:spLocks noGrp="1"/>
          </p:cNvSpPr>
          <p:nvPr>
            <p:ph type="body" sz="quarter" idx="14"/>
          </p:nvPr>
        </p:nvSpPr>
        <p:spPr/>
        <p:txBody>
          <a:bodyPr/>
          <a:lstStyle/>
          <a:p>
            <a:r>
              <a:rPr lang="en-US" dirty="0"/>
              <a:t>Provide a description of strategies and activities for assessing progress toward achieving program objectives and guiding program improvement.</a:t>
            </a:r>
          </a:p>
          <a:p>
            <a:r>
              <a:rPr lang="en-US" dirty="0"/>
              <a:t>Provide a description of sufficient staff time and other resources to be utilized for program evaluation activities.</a:t>
            </a:r>
          </a:p>
        </p:txBody>
      </p:sp>
      <p:sp>
        <p:nvSpPr>
          <p:cNvPr id="4" name="Slide Number Placeholder 3">
            <a:extLst>
              <a:ext uri="{FF2B5EF4-FFF2-40B4-BE49-F238E27FC236}">
                <a16:creationId xmlns:a16="http://schemas.microsoft.com/office/drawing/2014/main" id="{4904D518-A16A-409A-827B-7FEE065B189E}"/>
              </a:ext>
            </a:extLst>
          </p:cNvPr>
          <p:cNvSpPr>
            <a:spLocks noGrp="1"/>
          </p:cNvSpPr>
          <p:nvPr>
            <p:ph type="sldNum" idx="12"/>
          </p:nvPr>
        </p:nvSpPr>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150643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9CCC6A-C246-448D-8A3B-F43A85A99313}"/>
              </a:ext>
            </a:extLst>
          </p:cNvPr>
          <p:cNvSpPr>
            <a:spLocks noGrp="1"/>
          </p:cNvSpPr>
          <p:nvPr>
            <p:ph type="body" sz="quarter" idx="13"/>
          </p:nvPr>
        </p:nvSpPr>
        <p:spPr/>
        <p:txBody>
          <a:bodyPr/>
          <a:lstStyle/>
          <a:p>
            <a:r>
              <a:rPr lang="en-US" dirty="0"/>
              <a:t>Collaboration/Coordination </a:t>
            </a:r>
          </a:p>
        </p:txBody>
      </p:sp>
      <p:sp>
        <p:nvSpPr>
          <p:cNvPr id="3" name="Text Placeholder 2">
            <a:extLst>
              <a:ext uri="{FF2B5EF4-FFF2-40B4-BE49-F238E27FC236}">
                <a16:creationId xmlns:a16="http://schemas.microsoft.com/office/drawing/2014/main" id="{1D48DF46-67F9-4B4E-BCF0-814114559C91}"/>
              </a:ext>
            </a:extLst>
          </p:cNvPr>
          <p:cNvSpPr>
            <a:spLocks noGrp="1"/>
          </p:cNvSpPr>
          <p:nvPr>
            <p:ph type="body" sz="quarter" idx="14"/>
          </p:nvPr>
        </p:nvSpPr>
        <p:spPr>
          <a:xfrm>
            <a:off x="311700" y="691835"/>
            <a:ext cx="8294915" cy="3217863"/>
          </a:xfrm>
        </p:spPr>
        <p:txBody>
          <a:bodyPr/>
          <a:lstStyle/>
          <a:p>
            <a:r>
              <a:rPr lang="en-US" sz="2000" dirty="0"/>
              <a:t>Describe how you will collaborate and coordinate the implementation of services and activities with other local schools, Head Start, Migrant, shelters, religious and civic organizations, and social service agencies.</a:t>
            </a:r>
          </a:p>
          <a:p>
            <a:r>
              <a:rPr lang="en-US" sz="2000" dirty="0"/>
              <a:t>Describe how you will coordinate and leverage funds and resources with other funding streams.</a:t>
            </a:r>
          </a:p>
          <a:p>
            <a:r>
              <a:rPr lang="en-US" sz="2000" dirty="0"/>
              <a:t>The Summary of Partners table enables you to identify and list external partners who help support the needs of homeless students and to help ensure that services are not duplicated.</a:t>
            </a:r>
          </a:p>
        </p:txBody>
      </p:sp>
      <p:sp>
        <p:nvSpPr>
          <p:cNvPr id="4" name="Slide Number Placeholder 3">
            <a:extLst>
              <a:ext uri="{FF2B5EF4-FFF2-40B4-BE49-F238E27FC236}">
                <a16:creationId xmlns:a16="http://schemas.microsoft.com/office/drawing/2014/main" id="{399FC1E0-FFCE-4DD5-B62E-FA4170A50BCE}"/>
              </a:ext>
            </a:extLst>
          </p:cNvPr>
          <p:cNvSpPr>
            <a:spLocks noGrp="1"/>
          </p:cNvSpPr>
          <p:nvPr>
            <p:ph type="sldNum" idx="12"/>
          </p:nvPr>
        </p:nvSpPr>
        <p:spPr/>
        <p:txBody>
          <a:bodyPr/>
          <a:lstStyle/>
          <a:p>
            <a:fld id="{00000000-1234-1234-1234-123412341234}" type="slidenum">
              <a:rPr lang="en" smtClean="0"/>
              <a:pPr/>
              <a:t>29</a:t>
            </a:fld>
            <a:endParaRPr lang="en" dirty="0"/>
          </a:p>
        </p:txBody>
      </p:sp>
    </p:spTree>
    <p:extLst>
      <p:ext uri="{BB962C8B-B14F-4D97-AF65-F5344CB8AC3E}">
        <p14:creationId xmlns:p14="http://schemas.microsoft.com/office/powerpoint/2010/main" val="148155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11700" y="42041"/>
            <a:ext cx="8255250" cy="439933"/>
          </a:xfrm>
        </p:spPr>
        <p:txBody>
          <a:bodyPr/>
          <a:lstStyle/>
          <a:p>
            <a:r>
              <a:rPr lang="en-US" sz="2400" dirty="0"/>
              <a:t>State Board of Education Goals  </a:t>
            </a:r>
            <a:r>
              <a:rPr lang="en-US" sz="1200" dirty="0"/>
              <a:t>FIVE-YEAR STRATEGIC PLAN FOR 2016-2020</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a:t>
            </a:fld>
            <a:endParaRPr lang="en" dirty="0"/>
          </a:p>
        </p:txBody>
      </p:sp>
      <p:sp>
        <p:nvSpPr>
          <p:cNvPr id="7" name="Text Placeholder 6"/>
          <p:cNvSpPr>
            <a:spLocks noGrp="1"/>
          </p:cNvSpPr>
          <p:nvPr>
            <p:ph type="body" sz="quarter" idx="14"/>
          </p:nvPr>
        </p:nvSpPr>
        <p:spPr>
          <a:xfrm>
            <a:off x="1019504" y="1008993"/>
            <a:ext cx="7461580" cy="3361396"/>
          </a:xfrm>
        </p:spPr>
        <p:txBody>
          <a:bodyPr/>
          <a:lstStyle/>
          <a:p>
            <a:pPr marL="457200" lvl="0">
              <a:spcBef>
                <a:spcPts val="500"/>
              </a:spcBef>
              <a:spcAft>
                <a:spcPts val="600"/>
              </a:spcAft>
              <a:buFont typeface="+mj-lt"/>
              <a:buAutoNum type="arabicPeriod"/>
            </a:pPr>
            <a:r>
              <a:rPr lang="en" sz="1800" dirty="0">
                <a:ea typeface="Open Sans"/>
                <a:cs typeface="Open Sans"/>
                <a:sym typeface="Open Sans"/>
              </a:rPr>
              <a:t>All Students Proficient and Showing Growth in All Assessed Areas</a:t>
            </a:r>
          </a:p>
          <a:p>
            <a:pPr marL="457200" lvl="0">
              <a:spcBef>
                <a:spcPts val="500"/>
              </a:spcBef>
              <a:spcAft>
                <a:spcPts val="600"/>
              </a:spcAft>
              <a:buFont typeface="+mj-lt"/>
              <a:buAutoNum type="arabicPeriod"/>
            </a:pPr>
            <a:r>
              <a:rPr lang="en" sz="1800" dirty="0">
                <a:ea typeface="Open Sans"/>
                <a:cs typeface="Open Sans"/>
                <a:sym typeface="Open Sans"/>
              </a:rPr>
              <a:t>Every Student Graduates from High School and is Ready for College and Career</a:t>
            </a:r>
          </a:p>
          <a:p>
            <a:pPr marL="457200" lvl="0">
              <a:spcBef>
                <a:spcPts val="500"/>
              </a:spcBef>
              <a:spcAft>
                <a:spcPts val="600"/>
              </a:spcAft>
              <a:buFont typeface="+mj-lt"/>
              <a:buAutoNum type="arabicPeriod"/>
            </a:pPr>
            <a:r>
              <a:rPr lang="en" sz="1800" dirty="0">
                <a:ea typeface="Open Sans"/>
                <a:cs typeface="Open Sans"/>
                <a:sym typeface="Open Sans"/>
              </a:rPr>
              <a:t>Every Child Has Access to a High-Quality Early Childhood Program</a:t>
            </a:r>
          </a:p>
          <a:p>
            <a:pPr marL="457200" lvl="0">
              <a:spcBef>
                <a:spcPts val="500"/>
              </a:spcBef>
              <a:spcAft>
                <a:spcPts val="600"/>
              </a:spcAft>
              <a:buFont typeface="+mj-lt"/>
              <a:buAutoNum type="arabicPeriod"/>
            </a:pPr>
            <a:r>
              <a:rPr lang="en" sz="1800" dirty="0">
                <a:ea typeface="Open Sans"/>
                <a:cs typeface="Open Sans"/>
                <a:sym typeface="Open Sans"/>
              </a:rPr>
              <a:t>Every School Has Effective Teachers and Leaders</a:t>
            </a:r>
          </a:p>
          <a:p>
            <a:pPr marL="457200" lvl="0">
              <a:spcBef>
                <a:spcPts val="500"/>
              </a:spcBef>
              <a:spcAft>
                <a:spcPts val="600"/>
              </a:spcAft>
              <a:buFont typeface="+mj-lt"/>
              <a:buAutoNum type="arabicPeriod"/>
            </a:pPr>
            <a:r>
              <a:rPr lang="en" sz="1800" dirty="0">
                <a:ea typeface="Open Sans"/>
                <a:cs typeface="Open Sans"/>
                <a:sym typeface="Open Sans"/>
              </a:rPr>
              <a:t>Every Community Effectively Uses a World-Class Data System to Improve Student Outcomes</a:t>
            </a:r>
            <a:endParaRPr lang="en-US" sz="1800" dirty="0">
              <a:ea typeface="Open Sans"/>
              <a:cs typeface="Open Sans"/>
              <a:sym typeface="Open Sans"/>
            </a:endParaRPr>
          </a:p>
          <a:p>
            <a:pPr marL="457200">
              <a:spcBef>
                <a:spcPts val="500"/>
              </a:spcBef>
              <a:spcAft>
                <a:spcPts val="600"/>
              </a:spcAft>
              <a:buFont typeface="+mj-lt"/>
              <a:buAutoNum type="arabicPeriod"/>
            </a:pPr>
            <a:r>
              <a:rPr lang="en-US" sz="1800" dirty="0"/>
              <a:t>Every School and District is Rated “C” or Higher </a:t>
            </a:r>
          </a:p>
          <a:p>
            <a:pPr>
              <a:tabLst/>
            </a:pPr>
            <a:endParaRPr lang="en-US" dirty="0"/>
          </a:p>
        </p:txBody>
      </p:sp>
    </p:spTree>
    <p:extLst>
      <p:ext uri="{BB962C8B-B14F-4D97-AF65-F5344CB8AC3E}">
        <p14:creationId xmlns:p14="http://schemas.microsoft.com/office/powerpoint/2010/main" val="68415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A1B1FF-AFBC-487D-B0D0-29A85FCC8829}"/>
              </a:ext>
            </a:extLst>
          </p:cNvPr>
          <p:cNvSpPr>
            <a:spLocks noGrp="1"/>
          </p:cNvSpPr>
          <p:nvPr>
            <p:ph type="body" sz="quarter" idx="13"/>
          </p:nvPr>
        </p:nvSpPr>
        <p:spPr/>
        <p:txBody>
          <a:bodyPr/>
          <a:lstStyle/>
          <a:p>
            <a:r>
              <a:rPr lang="en-US" dirty="0"/>
              <a:t>Dispute Resolution Procedures</a:t>
            </a:r>
          </a:p>
        </p:txBody>
      </p:sp>
      <p:sp>
        <p:nvSpPr>
          <p:cNvPr id="3" name="Text Placeholder 2">
            <a:extLst>
              <a:ext uri="{FF2B5EF4-FFF2-40B4-BE49-F238E27FC236}">
                <a16:creationId xmlns:a16="http://schemas.microsoft.com/office/drawing/2014/main" id="{E5C39AC4-CA14-4EB9-B166-F5525A81317B}"/>
              </a:ext>
            </a:extLst>
          </p:cNvPr>
          <p:cNvSpPr>
            <a:spLocks noGrp="1"/>
          </p:cNvSpPr>
          <p:nvPr>
            <p:ph type="body" sz="quarter" idx="14"/>
          </p:nvPr>
        </p:nvSpPr>
        <p:spPr/>
        <p:txBody>
          <a:bodyPr/>
          <a:lstStyle/>
          <a:p>
            <a:r>
              <a:rPr lang="en-US" dirty="0"/>
              <a:t>Describe the dispute resolution process for the LEA in accordance with the McKinney-Vento Act and the State Board of Education Homeless Dispute Resolution Procedures policy.</a:t>
            </a:r>
          </a:p>
          <a:p>
            <a:r>
              <a:rPr lang="en-US" dirty="0"/>
              <a:t>Include the district dispute resolution policy and a sample of the forms used to resolve disputes.</a:t>
            </a:r>
          </a:p>
        </p:txBody>
      </p:sp>
      <p:sp>
        <p:nvSpPr>
          <p:cNvPr id="4" name="Slide Number Placeholder 3">
            <a:extLst>
              <a:ext uri="{FF2B5EF4-FFF2-40B4-BE49-F238E27FC236}">
                <a16:creationId xmlns:a16="http://schemas.microsoft.com/office/drawing/2014/main" id="{DF5B550A-3276-4133-8A49-5B41BC711019}"/>
              </a:ext>
            </a:extLst>
          </p:cNvPr>
          <p:cNvSpPr>
            <a:spLocks noGrp="1"/>
          </p:cNvSpPr>
          <p:nvPr>
            <p:ph type="sldNum" idx="12"/>
          </p:nvPr>
        </p:nvSpPr>
        <p:spPr/>
        <p:txBody>
          <a:bodyPr/>
          <a:lstStyle/>
          <a:p>
            <a:fld id="{00000000-1234-1234-1234-123412341234}" type="slidenum">
              <a:rPr lang="en" smtClean="0"/>
              <a:pPr/>
              <a:t>30</a:t>
            </a:fld>
            <a:endParaRPr lang="en" dirty="0"/>
          </a:p>
        </p:txBody>
      </p:sp>
    </p:spTree>
    <p:extLst>
      <p:ext uri="{BB962C8B-B14F-4D97-AF65-F5344CB8AC3E}">
        <p14:creationId xmlns:p14="http://schemas.microsoft.com/office/powerpoint/2010/main" val="43666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0A040-5A54-44B0-9E2F-2961EAB54C1F}"/>
              </a:ext>
            </a:extLst>
          </p:cNvPr>
          <p:cNvSpPr>
            <a:spLocks noGrp="1"/>
          </p:cNvSpPr>
          <p:nvPr>
            <p:ph type="body" sz="quarter" idx="13"/>
          </p:nvPr>
        </p:nvSpPr>
        <p:spPr/>
        <p:txBody>
          <a:bodyPr/>
          <a:lstStyle/>
          <a:p>
            <a:r>
              <a:rPr lang="en-US" dirty="0"/>
              <a:t>Description of Services</a:t>
            </a:r>
          </a:p>
        </p:txBody>
      </p:sp>
      <p:sp>
        <p:nvSpPr>
          <p:cNvPr id="3" name="Text Placeholder 2">
            <a:extLst>
              <a:ext uri="{FF2B5EF4-FFF2-40B4-BE49-F238E27FC236}">
                <a16:creationId xmlns:a16="http://schemas.microsoft.com/office/drawing/2014/main" id="{65586C69-9F5E-4AA7-9471-F2AEDB6E251E}"/>
              </a:ext>
            </a:extLst>
          </p:cNvPr>
          <p:cNvSpPr>
            <a:spLocks noGrp="1"/>
          </p:cNvSpPr>
          <p:nvPr>
            <p:ph type="body" sz="quarter" idx="14"/>
          </p:nvPr>
        </p:nvSpPr>
        <p:spPr/>
        <p:txBody>
          <a:bodyPr/>
          <a:lstStyle/>
          <a:p>
            <a:r>
              <a:rPr lang="en-US" dirty="0"/>
              <a:t>Provide a description of </a:t>
            </a:r>
            <a:r>
              <a:rPr lang="en-US" b="1" dirty="0"/>
              <a:t>a minimum of 3</a:t>
            </a:r>
            <a:r>
              <a:rPr lang="en-US" dirty="0"/>
              <a:t> services that will be supported to address needs identified in the needs assessment, along with goals and objectives, which include the authorized activities as specified in the McKinney-Vento Act.</a:t>
            </a:r>
          </a:p>
        </p:txBody>
      </p:sp>
      <p:sp>
        <p:nvSpPr>
          <p:cNvPr id="4" name="Slide Number Placeholder 3">
            <a:extLst>
              <a:ext uri="{FF2B5EF4-FFF2-40B4-BE49-F238E27FC236}">
                <a16:creationId xmlns:a16="http://schemas.microsoft.com/office/drawing/2014/main" id="{51EFF3E0-2D27-4118-BA0B-BBEF4D30729B}"/>
              </a:ext>
            </a:extLst>
          </p:cNvPr>
          <p:cNvSpPr>
            <a:spLocks noGrp="1"/>
          </p:cNvSpPr>
          <p:nvPr>
            <p:ph type="sldNum" idx="12"/>
          </p:nvPr>
        </p:nvSpPr>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2797297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995B8-35EB-4B31-A2F0-512262101EF4}"/>
              </a:ext>
            </a:extLst>
          </p:cNvPr>
          <p:cNvSpPr>
            <a:spLocks noGrp="1"/>
          </p:cNvSpPr>
          <p:nvPr>
            <p:ph type="body" sz="quarter" idx="13"/>
          </p:nvPr>
        </p:nvSpPr>
        <p:spPr/>
        <p:txBody>
          <a:bodyPr/>
          <a:lstStyle/>
          <a:p>
            <a:r>
              <a:rPr lang="en-US" dirty="0"/>
              <a:t>Authorized Activities</a:t>
            </a:r>
          </a:p>
        </p:txBody>
      </p:sp>
      <p:sp>
        <p:nvSpPr>
          <p:cNvPr id="3" name="Text Placeholder 2">
            <a:extLst>
              <a:ext uri="{FF2B5EF4-FFF2-40B4-BE49-F238E27FC236}">
                <a16:creationId xmlns:a16="http://schemas.microsoft.com/office/drawing/2014/main" id="{AEA7C102-F809-48F3-82E2-80C2953A32BF}"/>
              </a:ext>
            </a:extLst>
          </p:cNvPr>
          <p:cNvSpPr>
            <a:spLocks noGrp="1"/>
          </p:cNvSpPr>
          <p:nvPr>
            <p:ph type="body" sz="quarter" idx="14"/>
          </p:nvPr>
        </p:nvSpPr>
        <p:spPr>
          <a:xfrm>
            <a:off x="460518" y="838418"/>
            <a:ext cx="8294915" cy="3217863"/>
          </a:xfrm>
        </p:spPr>
        <p:txBody>
          <a:bodyPr/>
          <a:lstStyle/>
          <a:p>
            <a:r>
              <a:rPr lang="en-US" dirty="0"/>
              <a:t>Tutoring, supplemental instruction, and enriched educational services linked to the State content standards  </a:t>
            </a:r>
          </a:p>
          <a:p>
            <a:r>
              <a:rPr lang="en-US" dirty="0"/>
              <a:t>Expedited evaluations of the strengths and needs of homeless children and youth (such as gifted programs, children with disabilities, and ELs, services provided under Title I, programs in vocational education, and school nutrition programs)</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8AD7F13-943C-449E-BD7C-6BA22D3A73A1}"/>
              </a:ext>
            </a:extLst>
          </p:cNvPr>
          <p:cNvSpPr>
            <a:spLocks noGrp="1"/>
          </p:cNvSpPr>
          <p:nvPr>
            <p:ph type="sldNum" idx="12"/>
          </p:nvPr>
        </p:nvSpPr>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130435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73744-3F5D-4659-BB48-9BDFCEF1B042}"/>
              </a:ext>
            </a:extLst>
          </p:cNvPr>
          <p:cNvSpPr>
            <a:spLocks noGrp="1"/>
          </p:cNvSpPr>
          <p:nvPr>
            <p:ph type="body" sz="quarter" idx="13"/>
          </p:nvPr>
        </p:nvSpPr>
        <p:spPr/>
        <p:txBody>
          <a:bodyPr/>
          <a:lstStyle/>
          <a:p>
            <a:r>
              <a:rPr lang="en-US" dirty="0"/>
              <a:t>Authorized Activities (cont’d)</a:t>
            </a:r>
          </a:p>
        </p:txBody>
      </p:sp>
      <p:sp>
        <p:nvSpPr>
          <p:cNvPr id="3" name="Text Placeholder 2">
            <a:extLst>
              <a:ext uri="{FF2B5EF4-FFF2-40B4-BE49-F238E27FC236}">
                <a16:creationId xmlns:a16="http://schemas.microsoft.com/office/drawing/2014/main" id="{C4E666C1-6E93-4864-AE8F-F340E73DB33B}"/>
              </a:ext>
            </a:extLst>
          </p:cNvPr>
          <p:cNvSpPr>
            <a:spLocks noGrp="1"/>
          </p:cNvSpPr>
          <p:nvPr>
            <p:ph type="body" sz="quarter" idx="14"/>
          </p:nvPr>
        </p:nvSpPr>
        <p:spPr/>
        <p:txBody>
          <a:bodyPr/>
          <a:lstStyle/>
          <a:p>
            <a:r>
              <a:rPr lang="en-US" dirty="0"/>
              <a:t>Professional development and other activities for educators and specialized instructional support personnel</a:t>
            </a:r>
          </a:p>
          <a:p>
            <a:r>
              <a:rPr lang="en-US" dirty="0"/>
              <a:t>Referral services to homeless children and youths for medical, dental, mental health, and other health services</a:t>
            </a:r>
          </a:p>
          <a:p>
            <a:endParaRPr lang="en-US" dirty="0"/>
          </a:p>
        </p:txBody>
      </p:sp>
      <p:sp>
        <p:nvSpPr>
          <p:cNvPr id="4" name="Slide Number Placeholder 3">
            <a:extLst>
              <a:ext uri="{FF2B5EF4-FFF2-40B4-BE49-F238E27FC236}">
                <a16:creationId xmlns:a16="http://schemas.microsoft.com/office/drawing/2014/main" id="{7A1FBAA3-10A8-4E36-BA0B-1DAED561B564}"/>
              </a:ext>
            </a:extLst>
          </p:cNvPr>
          <p:cNvSpPr>
            <a:spLocks noGrp="1"/>
          </p:cNvSpPr>
          <p:nvPr>
            <p:ph type="sldNum" idx="12"/>
          </p:nvPr>
        </p:nvSpPr>
        <p:spPr/>
        <p:txBody>
          <a:bodyPr/>
          <a:lstStyle/>
          <a:p>
            <a:fld id="{00000000-1234-1234-1234-123412341234}" type="slidenum">
              <a:rPr lang="en" smtClean="0"/>
              <a:pPr/>
              <a:t>33</a:t>
            </a:fld>
            <a:endParaRPr lang="en" dirty="0"/>
          </a:p>
        </p:txBody>
      </p:sp>
    </p:spTree>
    <p:extLst>
      <p:ext uri="{BB962C8B-B14F-4D97-AF65-F5344CB8AC3E}">
        <p14:creationId xmlns:p14="http://schemas.microsoft.com/office/powerpoint/2010/main" val="307682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44F840-C050-41E3-BAC4-ABF29373A299}"/>
              </a:ext>
            </a:extLst>
          </p:cNvPr>
          <p:cNvSpPr>
            <a:spLocks noGrp="1"/>
          </p:cNvSpPr>
          <p:nvPr>
            <p:ph type="body" sz="quarter" idx="13"/>
          </p:nvPr>
        </p:nvSpPr>
        <p:spPr/>
        <p:txBody>
          <a:bodyPr/>
          <a:lstStyle/>
          <a:p>
            <a:r>
              <a:rPr lang="en-US" dirty="0"/>
              <a:t>Authorized Activities (cont’d)</a:t>
            </a:r>
          </a:p>
        </p:txBody>
      </p:sp>
      <p:sp>
        <p:nvSpPr>
          <p:cNvPr id="3" name="Text Placeholder 2">
            <a:extLst>
              <a:ext uri="{FF2B5EF4-FFF2-40B4-BE49-F238E27FC236}">
                <a16:creationId xmlns:a16="http://schemas.microsoft.com/office/drawing/2014/main" id="{71B34827-D70E-4EDA-BD29-60FB6EB8847C}"/>
              </a:ext>
            </a:extLst>
          </p:cNvPr>
          <p:cNvSpPr>
            <a:spLocks noGrp="1"/>
          </p:cNvSpPr>
          <p:nvPr>
            <p:ph type="body" sz="quarter" idx="14"/>
          </p:nvPr>
        </p:nvSpPr>
        <p:spPr/>
        <p:txBody>
          <a:bodyPr/>
          <a:lstStyle/>
          <a:p>
            <a:r>
              <a:rPr lang="en-US" dirty="0"/>
              <a:t>Defray the excess cost of transportation for students not otherwise provided through Federal, State, or local funding</a:t>
            </a:r>
          </a:p>
          <a:p>
            <a:r>
              <a:rPr lang="en-US" dirty="0"/>
              <a:t>Developmentally appropriate early childhood education programs not otherwise provided through Federal, State, or local funding for preschool-aged homeless children</a:t>
            </a:r>
          </a:p>
        </p:txBody>
      </p:sp>
      <p:sp>
        <p:nvSpPr>
          <p:cNvPr id="4" name="Slide Number Placeholder 3">
            <a:extLst>
              <a:ext uri="{FF2B5EF4-FFF2-40B4-BE49-F238E27FC236}">
                <a16:creationId xmlns:a16="http://schemas.microsoft.com/office/drawing/2014/main" id="{A91F938B-657F-4BFC-BE7B-FBD97E91590E}"/>
              </a:ext>
            </a:extLst>
          </p:cNvPr>
          <p:cNvSpPr>
            <a:spLocks noGrp="1"/>
          </p:cNvSpPr>
          <p:nvPr>
            <p:ph type="sldNum" idx="12"/>
          </p:nvPr>
        </p:nvSpPr>
        <p:spPr/>
        <p:txBody>
          <a:bodyPr/>
          <a:lstStyle/>
          <a:p>
            <a:fld id="{00000000-1234-1234-1234-123412341234}" type="slidenum">
              <a:rPr lang="en" smtClean="0"/>
              <a:pPr/>
              <a:t>34</a:t>
            </a:fld>
            <a:endParaRPr lang="en" dirty="0"/>
          </a:p>
        </p:txBody>
      </p:sp>
    </p:spTree>
    <p:extLst>
      <p:ext uri="{BB962C8B-B14F-4D97-AF65-F5344CB8AC3E}">
        <p14:creationId xmlns:p14="http://schemas.microsoft.com/office/powerpoint/2010/main" val="412074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1B758B-5E37-4549-A49D-F7780A2AB6EE}"/>
              </a:ext>
            </a:extLst>
          </p:cNvPr>
          <p:cNvSpPr>
            <a:spLocks noGrp="1"/>
          </p:cNvSpPr>
          <p:nvPr>
            <p:ph type="body" sz="quarter" idx="13"/>
          </p:nvPr>
        </p:nvSpPr>
        <p:spPr/>
        <p:txBody>
          <a:bodyPr/>
          <a:lstStyle/>
          <a:p>
            <a:r>
              <a:rPr lang="en-US" dirty="0"/>
              <a:t>Authorized Activities (cont’d)</a:t>
            </a:r>
          </a:p>
        </p:txBody>
      </p:sp>
      <p:sp>
        <p:nvSpPr>
          <p:cNvPr id="3" name="Text Placeholder 2">
            <a:extLst>
              <a:ext uri="{FF2B5EF4-FFF2-40B4-BE49-F238E27FC236}">
                <a16:creationId xmlns:a16="http://schemas.microsoft.com/office/drawing/2014/main" id="{09327AA7-8AA9-4A2B-BB45-FE2EA65CDE6A}"/>
              </a:ext>
            </a:extLst>
          </p:cNvPr>
          <p:cNvSpPr>
            <a:spLocks noGrp="1"/>
          </p:cNvSpPr>
          <p:nvPr>
            <p:ph type="body" sz="quarter" idx="14"/>
          </p:nvPr>
        </p:nvSpPr>
        <p:spPr/>
        <p:txBody>
          <a:bodyPr/>
          <a:lstStyle/>
          <a:p>
            <a:r>
              <a:rPr lang="en-US" dirty="0"/>
              <a:t>Services and assistance to attract, engage, and retain homeless children and youth (particularly homeless children and youth who are not enrolled in school)</a:t>
            </a:r>
          </a:p>
          <a:p>
            <a:r>
              <a:rPr lang="en-US" dirty="0"/>
              <a:t>Before- and after-school mentoring and summer programs</a:t>
            </a:r>
          </a:p>
        </p:txBody>
      </p:sp>
      <p:sp>
        <p:nvSpPr>
          <p:cNvPr id="4" name="Slide Number Placeholder 3">
            <a:extLst>
              <a:ext uri="{FF2B5EF4-FFF2-40B4-BE49-F238E27FC236}">
                <a16:creationId xmlns:a16="http://schemas.microsoft.com/office/drawing/2014/main" id="{2A82EE58-2268-41BF-9F5F-8FAB45114D4B}"/>
              </a:ext>
            </a:extLst>
          </p:cNvPr>
          <p:cNvSpPr>
            <a:spLocks noGrp="1"/>
          </p:cNvSpPr>
          <p:nvPr>
            <p:ph type="sldNum" idx="12"/>
          </p:nvPr>
        </p:nvSpPr>
        <p:spPr/>
        <p:txBody>
          <a:bodyPr/>
          <a:lstStyle/>
          <a:p>
            <a:fld id="{00000000-1234-1234-1234-123412341234}" type="slidenum">
              <a:rPr lang="en" smtClean="0"/>
              <a:pPr/>
              <a:t>35</a:t>
            </a:fld>
            <a:endParaRPr lang="en" dirty="0"/>
          </a:p>
        </p:txBody>
      </p:sp>
    </p:spTree>
    <p:extLst>
      <p:ext uri="{BB962C8B-B14F-4D97-AF65-F5344CB8AC3E}">
        <p14:creationId xmlns:p14="http://schemas.microsoft.com/office/powerpoint/2010/main" val="271547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36DFB-B32C-417F-9CB2-CED06660CF6F}"/>
              </a:ext>
            </a:extLst>
          </p:cNvPr>
          <p:cNvSpPr>
            <a:spLocks noGrp="1"/>
          </p:cNvSpPr>
          <p:nvPr>
            <p:ph type="body" sz="quarter" idx="13"/>
          </p:nvPr>
        </p:nvSpPr>
        <p:spPr/>
        <p:txBody>
          <a:bodyPr/>
          <a:lstStyle/>
          <a:p>
            <a:r>
              <a:rPr lang="en-US" dirty="0"/>
              <a:t>Authorized Activities (cont’d)</a:t>
            </a:r>
          </a:p>
        </p:txBody>
      </p:sp>
      <p:sp>
        <p:nvSpPr>
          <p:cNvPr id="3" name="Text Placeholder 2">
            <a:extLst>
              <a:ext uri="{FF2B5EF4-FFF2-40B4-BE49-F238E27FC236}">
                <a16:creationId xmlns:a16="http://schemas.microsoft.com/office/drawing/2014/main" id="{913F8084-1256-403A-BCA4-BA03C44E9A61}"/>
              </a:ext>
            </a:extLst>
          </p:cNvPr>
          <p:cNvSpPr>
            <a:spLocks noGrp="1"/>
          </p:cNvSpPr>
          <p:nvPr>
            <p:ph type="body" sz="quarter" idx="14"/>
          </p:nvPr>
        </p:nvSpPr>
        <p:spPr/>
        <p:txBody>
          <a:bodyPr/>
          <a:lstStyle/>
          <a:p>
            <a:r>
              <a:rPr lang="en-US" dirty="0"/>
              <a:t>Payment of fees and other costs associated with tracking, obtaining, and transferring records necessary to enroll homeless children and youth</a:t>
            </a:r>
          </a:p>
          <a:p>
            <a:r>
              <a:rPr lang="en-US" dirty="0"/>
              <a:t>Education and training on the rights and resources available to the parents of homeless children and youth</a:t>
            </a:r>
          </a:p>
        </p:txBody>
      </p:sp>
      <p:sp>
        <p:nvSpPr>
          <p:cNvPr id="4" name="Slide Number Placeholder 3">
            <a:extLst>
              <a:ext uri="{FF2B5EF4-FFF2-40B4-BE49-F238E27FC236}">
                <a16:creationId xmlns:a16="http://schemas.microsoft.com/office/drawing/2014/main" id="{3FC33280-2450-4896-A441-4ADE259844EB}"/>
              </a:ext>
            </a:extLst>
          </p:cNvPr>
          <p:cNvSpPr>
            <a:spLocks noGrp="1"/>
          </p:cNvSpPr>
          <p:nvPr>
            <p:ph type="sldNum" idx="12"/>
          </p:nvPr>
        </p:nvSpPr>
        <p:spPr/>
        <p:txBody>
          <a:bodyPr/>
          <a:lstStyle/>
          <a:p>
            <a:fld id="{00000000-1234-1234-1234-123412341234}" type="slidenum">
              <a:rPr lang="en" smtClean="0"/>
              <a:pPr/>
              <a:t>36</a:t>
            </a:fld>
            <a:endParaRPr lang="en" dirty="0"/>
          </a:p>
        </p:txBody>
      </p:sp>
    </p:spTree>
    <p:extLst>
      <p:ext uri="{BB962C8B-B14F-4D97-AF65-F5344CB8AC3E}">
        <p14:creationId xmlns:p14="http://schemas.microsoft.com/office/powerpoint/2010/main" val="2617563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7CD867-7C46-4D49-ADAB-2FB4A624BB93}"/>
              </a:ext>
            </a:extLst>
          </p:cNvPr>
          <p:cNvSpPr>
            <a:spLocks noGrp="1"/>
          </p:cNvSpPr>
          <p:nvPr>
            <p:ph type="body" sz="quarter" idx="13"/>
          </p:nvPr>
        </p:nvSpPr>
        <p:spPr/>
        <p:txBody>
          <a:bodyPr/>
          <a:lstStyle/>
          <a:p>
            <a:r>
              <a:rPr lang="en-US" dirty="0"/>
              <a:t>Authorized Activities (cont’d)</a:t>
            </a:r>
          </a:p>
        </p:txBody>
      </p:sp>
      <p:sp>
        <p:nvSpPr>
          <p:cNvPr id="3" name="Text Placeholder 2">
            <a:extLst>
              <a:ext uri="{FF2B5EF4-FFF2-40B4-BE49-F238E27FC236}">
                <a16:creationId xmlns:a16="http://schemas.microsoft.com/office/drawing/2014/main" id="{4F7945C0-5F3B-4054-B5AE-3EBC5E27F02B}"/>
              </a:ext>
            </a:extLst>
          </p:cNvPr>
          <p:cNvSpPr>
            <a:spLocks noGrp="1"/>
          </p:cNvSpPr>
          <p:nvPr>
            <p:ph type="body" sz="quarter" idx="14"/>
          </p:nvPr>
        </p:nvSpPr>
        <p:spPr>
          <a:xfrm>
            <a:off x="460518" y="908220"/>
            <a:ext cx="8294915" cy="3217863"/>
          </a:xfrm>
        </p:spPr>
        <p:txBody>
          <a:bodyPr/>
          <a:lstStyle/>
          <a:p>
            <a:r>
              <a:rPr lang="en-US" dirty="0"/>
              <a:t>Coordination between schools and agencies providing services to homeless children and youth</a:t>
            </a:r>
          </a:p>
          <a:p>
            <a:r>
              <a:rPr lang="en-US" dirty="0"/>
              <a:t>Specialized instructional support services and referrals for such services.</a:t>
            </a:r>
          </a:p>
          <a:p>
            <a:r>
              <a:rPr lang="en-US" dirty="0"/>
              <a:t>Activities to address the needs of homeless children and youth that may arise from domestic violence, parental mental health, or substance abuse problems.</a:t>
            </a:r>
          </a:p>
        </p:txBody>
      </p:sp>
      <p:sp>
        <p:nvSpPr>
          <p:cNvPr id="4" name="Slide Number Placeholder 3">
            <a:extLst>
              <a:ext uri="{FF2B5EF4-FFF2-40B4-BE49-F238E27FC236}">
                <a16:creationId xmlns:a16="http://schemas.microsoft.com/office/drawing/2014/main" id="{5179132A-6C16-4894-B242-403177B3D021}"/>
              </a:ext>
            </a:extLst>
          </p:cNvPr>
          <p:cNvSpPr>
            <a:spLocks noGrp="1"/>
          </p:cNvSpPr>
          <p:nvPr>
            <p:ph type="sldNum" idx="12"/>
          </p:nvPr>
        </p:nvSpPr>
        <p:spPr/>
        <p:txBody>
          <a:bodyPr/>
          <a:lstStyle/>
          <a:p>
            <a:fld id="{00000000-1234-1234-1234-123412341234}" type="slidenum">
              <a:rPr lang="en" smtClean="0"/>
              <a:pPr/>
              <a:t>37</a:t>
            </a:fld>
            <a:endParaRPr lang="en" dirty="0"/>
          </a:p>
        </p:txBody>
      </p:sp>
    </p:spTree>
    <p:extLst>
      <p:ext uri="{BB962C8B-B14F-4D97-AF65-F5344CB8AC3E}">
        <p14:creationId xmlns:p14="http://schemas.microsoft.com/office/powerpoint/2010/main" val="297930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05DD9-2D6F-4848-B0D2-089DC3AC111E}"/>
              </a:ext>
            </a:extLst>
          </p:cNvPr>
          <p:cNvSpPr>
            <a:spLocks noGrp="1"/>
          </p:cNvSpPr>
          <p:nvPr>
            <p:ph type="body" sz="quarter" idx="13"/>
          </p:nvPr>
        </p:nvSpPr>
        <p:spPr/>
        <p:txBody>
          <a:bodyPr/>
          <a:lstStyle/>
          <a:p>
            <a:r>
              <a:rPr lang="en-US" dirty="0"/>
              <a:t>Authorized Activities (cont’d)</a:t>
            </a:r>
          </a:p>
        </p:txBody>
      </p:sp>
      <p:sp>
        <p:nvSpPr>
          <p:cNvPr id="3" name="Text Placeholder 2">
            <a:extLst>
              <a:ext uri="{FF2B5EF4-FFF2-40B4-BE49-F238E27FC236}">
                <a16:creationId xmlns:a16="http://schemas.microsoft.com/office/drawing/2014/main" id="{3FACECD5-B758-4034-BF5F-CF209F2CFE2A}"/>
              </a:ext>
            </a:extLst>
          </p:cNvPr>
          <p:cNvSpPr>
            <a:spLocks noGrp="1"/>
          </p:cNvSpPr>
          <p:nvPr>
            <p:ph type="body" sz="quarter" idx="14"/>
          </p:nvPr>
        </p:nvSpPr>
        <p:spPr/>
        <p:txBody>
          <a:bodyPr/>
          <a:lstStyle/>
          <a:p>
            <a:r>
              <a:rPr lang="en-US" dirty="0"/>
              <a:t>Adaptation of space and purchase of supplies for any non-school facilities to provide services</a:t>
            </a:r>
          </a:p>
          <a:p>
            <a:r>
              <a:rPr lang="en-US" dirty="0"/>
              <a:t>School supplies</a:t>
            </a:r>
          </a:p>
          <a:p>
            <a:r>
              <a:rPr lang="en-US" dirty="0"/>
              <a:t>Any other extraordinary or emergency assistance needed to enable homeless children and youth to attend school and participate fully in school activities</a:t>
            </a:r>
          </a:p>
        </p:txBody>
      </p:sp>
      <p:sp>
        <p:nvSpPr>
          <p:cNvPr id="4" name="Slide Number Placeholder 3">
            <a:extLst>
              <a:ext uri="{FF2B5EF4-FFF2-40B4-BE49-F238E27FC236}">
                <a16:creationId xmlns:a16="http://schemas.microsoft.com/office/drawing/2014/main" id="{079A886E-C310-4F09-9546-4A44B845F566}"/>
              </a:ext>
            </a:extLst>
          </p:cNvPr>
          <p:cNvSpPr>
            <a:spLocks noGrp="1"/>
          </p:cNvSpPr>
          <p:nvPr>
            <p:ph type="sldNum" idx="12"/>
          </p:nvPr>
        </p:nvSpPr>
        <p:spPr/>
        <p:txBody>
          <a:bodyPr/>
          <a:lstStyle/>
          <a:p>
            <a:fld id="{00000000-1234-1234-1234-123412341234}" type="slidenum">
              <a:rPr lang="en" smtClean="0"/>
              <a:pPr/>
              <a:t>38</a:t>
            </a:fld>
            <a:endParaRPr lang="en" dirty="0"/>
          </a:p>
        </p:txBody>
      </p:sp>
    </p:spTree>
    <p:extLst>
      <p:ext uri="{BB962C8B-B14F-4D97-AF65-F5344CB8AC3E}">
        <p14:creationId xmlns:p14="http://schemas.microsoft.com/office/powerpoint/2010/main" val="1619720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074157-5FA6-4342-960E-9A77709145E2}"/>
              </a:ext>
            </a:extLst>
          </p:cNvPr>
          <p:cNvSpPr>
            <a:spLocks noGrp="1"/>
          </p:cNvSpPr>
          <p:nvPr>
            <p:ph type="body" sz="quarter" idx="13"/>
          </p:nvPr>
        </p:nvSpPr>
        <p:spPr/>
        <p:txBody>
          <a:bodyPr/>
          <a:lstStyle/>
          <a:p>
            <a:r>
              <a:rPr lang="en-US" dirty="0"/>
              <a:t>Budget Summary/Narrative</a:t>
            </a:r>
          </a:p>
        </p:txBody>
      </p:sp>
      <p:sp>
        <p:nvSpPr>
          <p:cNvPr id="3" name="Text Placeholder 2">
            <a:extLst>
              <a:ext uri="{FF2B5EF4-FFF2-40B4-BE49-F238E27FC236}">
                <a16:creationId xmlns:a16="http://schemas.microsoft.com/office/drawing/2014/main" id="{F3F33FE2-809C-4769-9C5B-FD51D073F796}"/>
              </a:ext>
            </a:extLst>
          </p:cNvPr>
          <p:cNvSpPr>
            <a:spLocks noGrp="1"/>
          </p:cNvSpPr>
          <p:nvPr>
            <p:ph type="body" sz="quarter" idx="14"/>
          </p:nvPr>
        </p:nvSpPr>
        <p:spPr/>
        <p:txBody>
          <a:bodyPr/>
          <a:lstStyle/>
          <a:p>
            <a:r>
              <a:rPr lang="en-US" dirty="0"/>
              <a:t>The budget items shall directly be related to proposed services and effectively accomplish the intended objectives of the program.</a:t>
            </a:r>
          </a:p>
          <a:p>
            <a:r>
              <a:rPr lang="en-US" dirty="0"/>
              <a:t>The budget items shall be reasonable, allowable, and reflect efficient use of program funds.</a:t>
            </a:r>
          </a:p>
        </p:txBody>
      </p:sp>
      <p:sp>
        <p:nvSpPr>
          <p:cNvPr id="4" name="Slide Number Placeholder 3">
            <a:extLst>
              <a:ext uri="{FF2B5EF4-FFF2-40B4-BE49-F238E27FC236}">
                <a16:creationId xmlns:a16="http://schemas.microsoft.com/office/drawing/2014/main" id="{89A9F2B8-0F3F-41B3-8947-FA5DF6E862C2}"/>
              </a:ext>
            </a:extLst>
          </p:cNvPr>
          <p:cNvSpPr>
            <a:spLocks noGrp="1"/>
          </p:cNvSpPr>
          <p:nvPr>
            <p:ph type="sldNum" idx="12"/>
          </p:nvPr>
        </p:nvSpPr>
        <p:spPr/>
        <p:txBody>
          <a:bodyPr/>
          <a:lstStyle/>
          <a:p>
            <a:fld id="{00000000-1234-1234-1234-123412341234}" type="slidenum">
              <a:rPr lang="en" smtClean="0"/>
              <a:pPr/>
              <a:t>39</a:t>
            </a:fld>
            <a:endParaRPr lang="en" dirty="0"/>
          </a:p>
        </p:txBody>
      </p:sp>
    </p:spTree>
    <p:extLst>
      <p:ext uri="{BB962C8B-B14F-4D97-AF65-F5344CB8AC3E}">
        <p14:creationId xmlns:p14="http://schemas.microsoft.com/office/powerpoint/2010/main" val="163773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6FA59-C488-48B3-BD41-84A289BA3A30}"/>
              </a:ext>
            </a:extLst>
          </p:cNvPr>
          <p:cNvSpPr>
            <a:spLocks noGrp="1"/>
          </p:cNvSpPr>
          <p:nvPr>
            <p:ph type="body" sz="quarter" idx="13"/>
          </p:nvPr>
        </p:nvSpPr>
        <p:spPr/>
        <p:txBody>
          <a:bodyPr/>
          <a:lstStyle/>
          <a:p>
            <a:r>
              <a:rPr lang="en-US" dirty="0"/>
              <a:t>Office of Federal Programs</a:t>
            </a:r>
          </a:p>
        </p:txBody>
      </p:sp>
      <p:sp>
        <p:nvSpPr>
          <p:cNvPr id="3" name="Text Placeholder 2">
            <a:extLst>
              <a:ext uri="{FF2B5EF4-FFF2-40B4-BE49-F238E27FC236}">
                <a16:creationId xmlns:a16="http://schemas.microsoft.com/office/drawing/2014/main" id="{62A629CA-9E85-4184-BAA9-1591721A3EBA}"/>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22E8AEE8-9290-4483-945F-C7D275D65227}"/>
              </a:ext>
            </a:extLst>
          </p:cNvPr>
          <p:cNvSpPr>
            <a:spLocks noGrp="1"/>
          </p:cNvSpPr>
          <p:nvPr>
            <p:ph type="sldNum" idx="12"/>
          </p:nvPr>
        </p:nvSpPr>
        <p:spPr/>
        <p:txBody>
          <a:bodyPr/>
          <a:lstStyle/>
          <a:p>
            <a:fld id="{00000000-1234-1234-1234-123412341234}" type="slidenum">
              <a:rPr lang="en" smtClean="0"/>
              <a:pPr/>
              <a:t>4</a:t>
            </a:fld>
            <a:endParaRPr lang="en" dirty="0"/>
          </a:p>
        </p:txBody>
      </p:sp>
      <p:pic>
        <p:nvPicPr>
          <p:cNvPr id="5" name="Picture 4">
            <a:extLst>
              <a:ext uri="{FF2B5EF4-FFF2-40B4-BE49-F238E27FC236}">
                <a16:creationId xmlns:a16="http://schemas.microsoft.com/office/drawing/2014/main" id="{E4E341BF-A7EE-4015-BFC6-26E68964C77C}"/>
              </a:ext>
            </a:extLst>
          </p:cNvPr>
          <p:cNvPicPr>
            <a:picLocks noChangeAspect="1"/>
          </p:cNvPicPr>
          <p:nvPr/>
        </p:nvPicPr>
        <p:blipFill>
          <a:blip r:embed="rId2"/>
          <a:stretch>
            <a:fillRect/>
          </a:stretch>
        </p:blipFill>
        <p:spPr>
          <a:xfrm>
            <a:off x="415636" y="871155"/>
            <a:ext cx="8351436" cy="3624556"/>
          </a:xfrm>
          <a:prstGeom prst="rect">
            <a:avLst/>
          </a:prstGeom>
        </p:spPr>
      </p:pic>
    </p:spTree>
    <p:extLst>
      <p:ext uri="{BB962C8B-B14F-4D97-AF65-F5344CB8AC3E}">
        <p14:creationId xmlns:p14="http://schemas.microsoft.com/office/powerpoint/2010/main" val="1780254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C9FB09-6A44-45CA-9009-9CF8B9CB7F7E}"/>
              </a:ext>
            </a:extLst>
          </p:cNvPr>
          <p:cNvSpPr>
            <a:spLocks noGrp="1"/>
          </p:cNvSpPr>
          <p:nvPr>
            <p:ph type="body" sz="quarter" idx="13"/>
          </p:nvPr>
        </p:nvSpPr>
        <p:spPr/>
        <p:txBody>
          <a:bodyPr/>
          <a:lstStyle/>
          <a:p>
            <a:r>
              <a:rPr lang="en-US" dirty="0"/>
              <a:t>Selection Criteria	</a:t>
            </a:r>
          </a:p>
        </p:txBody>
      </p:sp>
      <p:graphicFrame>
        <p:nvGraphicFramePr>
          <p:cNvPr id="5" name="Diagram 4">
            <a:extLst>
              <a:ext uri="{FF2B5EF4-FFF2-40B4-BE49-F238E27FC236}">
                <a16:creationId xmlns:a16="http://schemas.microsoft.com/office/drawing/2014/main" id="{3B43A968-0683-4506-A16F-A8C87EBB6E15}"/>
              </a:ext>
            </a:extLst>
          </p:cNvPr>
          <p:cNvGraphicFramePr/>
          <p:nvPr>
            <p:extLst>
              <p:ext uri="{D42A27DB-BD31-4B8C-83A1-F6EECF244321}">
                <p14:modId xmlns:p14="http://schemas.microsoft.com/office/powerpoint/2010/main" val="3152518508"/>
              </p:ext>
            </p:extLst>
          </p:nvPr>
        </p:nvGraphicFramePr>
        <p:xfrm>
          <a:off x="1026082" y="837618"/>
          <a:ext cx="6358919" cy="364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32E20FC-4DE3-4338-853A-671F9C294D1C}"/>
              </a:ext>
            </a:extLst>
          </p:cNvPr>
          <p:cNvSpPr>
            <a:spLocks noGrp="1"/>
          </p:cNvSpPr>
          <p:nvPr>
            <p:ph type="sldNum" idx="12"/>
          </p:nvPr>
        </p:nvSpPr>
        <p:spPr/>
        <p:txBody>
          <a:bodyPr/>
          <a:lstStyle/>
          <a:p>
            <a:fld id="{00000000-1234-1234-1234-123412341234}" type="slidenum">
              <a:rPr lang="en" smtClean="0"/>
              <a:pPr/>
              <a:t>40</a:t>
            </a:fld>
            <a:endParaRPr lang="en" dirty="0"/>
          </a:p>
        </p:txBody>
      </p:sp>
    </p:spTree>
    <p:extLst>
      <p:ext uri="{BB962C8B-B14F-4D97-AF65-F5344CB8AC3E}">
        <p14:creationId xmlns:p14="http://schemas.microsoft.com/office/powerpoint/2010/main" val="3342729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80DD03-BC52-40BE-9A3A-5BDEAC46F123}"/>
              </a:ext>
            </a:extLst>
          </p:cNvPr>
          <p:cNvSpPr>
            <a:spLocks noGrp="1"/>
          </p:cNvSpPr>
          <p:nvPr>
            <p:ph type="body" sz="quarter" idx="13"/>
          </p:nvPr>
        </p:nvSpPr>
        <p:spPr/>
        <p:txBody>
          <a:bodyPr/>
          <a:lstStyle/>
          <a:p>
            <a:r>
              <a:rPr lang="en-US" dirty="0"/>
              <a:t>Additional RFP Training Opportunity</a:t>
            </a:r>
          </a:p>
        </p:txBody>
      </p:sp>
      <p:sp>
        <p:nvSpPr>
          <p:cNvPr id="3" name="Text Placeholder 2">
            <a:extLst>
              <a:ext uri="{FF2B5EF4-FFF2-40B4-BE49-F238E27FC236}">
                <a16:creationId xmlns:a16="http://schemas.microsoft.com/office/drawing/2014/main" id="{19A15F7C-90AA-41D0-B557-87EF9988303F}"/>
              </a:ext>
            </a:extLst>
          </p:cNvPr>
          <p:cNvSpPr>
            <a:spLocks noGrp="1"/>
          </p:cNvSpPr>
          <p:nvPr>
            <p:ph type="body" sz="quarter" idx="14"/>
          </p:nvPr>
        </p:nvSpPr>
        <p:spPr/>
        <p:txBody>
          <a:bodyPr/>
          <a:lstStyle/>
          <a:p>
            <a:pPr marL="0" indent="0" algn="ctr">
              <a:lnSpc>
                <a:spcPct val="100000"/>
              </a:lnSpc>
              <a:spcAft>
                <a:spcPts val="600"/>
              </a:spcAft>
              <a:buNone/>
            </a:pPr>
            <a:r>
              <a:rPr lang="en-US" dirty="0"/>
              <a:t>Face-to-Face Training</a:t>
            </a:r>
          </a:p>
          <a:p>
            <a:pPr marL="0" indent="0" algn="ctr">
              <a:lnSpc>
                <a:spcPct val="100000"/>
              </a:lnSpc>
              <a:spcAft>
                <a:spcPts val="600"/>
              </a:spcAft>
              <a:buNone/>
            </a:pPr>
            <a:r>
              <a:rPr lang="en-US" b="1" dirty="0"/>
              <a:t>August 28, 2017</a:t>
            </a:r>
          </a:p>
          <a:p>
            <a:pPr marL="0" indent="0" algn="ctr">
              <a:lnSpc>
                <a:spcPct val="100000"/>
              </a:lnSpc>
              <a:spcAft>
                <a:spcPts val="600"/>
              </a:spcAft>
              <a:buNone/>
            </a:pPr>
            <a:r>
              <a:rPr lang="en-US" dirty="0"/>
              <a:t>Mississippi Department of Education</a:t>
            </a:r>
          </a:p>
          <a:p>
            <a:pPr marL="0" indent="0" algn="ctr">
              <a:lnSpc>
                <a:spcPct val="100000"/>
              </a:lnSpc>
              <a:spcAft>
                <a:spcPts val="600"/>
              </a:spcAft>
              <a:buNone/>
            </a:pPr>
            <a:r>
              <a:rPr lang="en-US" dirty="0"/>
              <a:t>Central High School Auditorium, 2</a:t>
            </a:r>
            <a:r>
              <a:rPr lang="en-US" baseline="30000" dirty="0"/>
              <a:t>nd</a:t>
            </a:r>
            <a:r>
              <a:rPr lang="en-US" dirty="0"/>
              <a:t> Floor</a:t>
            </a:r>
          </a:p>
          <a:p>
            <a:pPr marL="0" indent="0" algn="ctr">
              <a:lnSpc>
                <a:spcPct val="100000"/>
              </a:lnSpc>
              <a:spcAft>
                <a:spcPts val="600"/>
              </a:spcAft>
              <a:buNone/>
            </a:pPr>
            <a:r>
              <a:rPr lang="en-US" dirty="0"/>
              <a:t>359 N. West Street</a:t>
            </a:r>
          </a:p>
          <a:p>
            <a:pPr marL="0" indent="0" algn="ctr">
              <a:lnSpc>
                <a:spcPct val="100000"/>
              </a:lnSpc>
              <a:spcAft>
                <a:spcPts val="600"/>
              </a:spcAft>
              <a:buNone/>
            </a:pPr>
            <a:r>
              <a:rPr lang="en-US" dirty="0"/>
              <a:t>Jackson, MS  39201 </a:t>
            </a:r>
          </a:p>
          <a:p>
            <a:pPr marL="0" indent="0" algn="ctr">
              <a:lnSpc>
                <a:spcPct val="100000"/>
              </a:lnSpc>
              <a:spcAft>
                <a:spcPts val="600"/>
              </a:spcAft>
              <a:buNone/>
            </a:pPr>
            <a:r>
              <a:rPr lang="en-US"/>
              <a:t>1 p.m.</a:t>
            </a:r>
            <a:endParaRPr lang="en-US" dirty="0"/>
          </a:p>
        </p:txBody>
      </p:sp>
      <p:sp>
        <p:nvSpPr>
          <p:cNvPr id="4" name="Slide Number Placeholder 3">
            <a:extLst>
              <a:ext uri="{FF2B5EF4-FFF2-40B4-BE49-F238E27FC236}">
                <a16:creationId xmlns:a16="http://schemas.microsoft.com/office/drawing/2014/main" id="{3E56231A-A69F-4EF7-9509-00CDABD77257}"/>
              </a:ext>
            </a:extLst>
          </p:cNvPr>
          <p:cNvSpPr>
            <a:spLocks noGrp="1"/>
          </p:cNvSpPr>
          <p:nvPr>
            <p:ph type="sldNum" idx="12"/>
          </p:nvPr>
        </p:nvSpPr>
        <p:spPr/>
        <p:txBody>
          <a:bodyPr/>
          <a:lstStyle/>
          <a:p>
            <a:fld id="{00000000-1234-1234-1234-123412341234}" type="slidenum">
              <a:rPr lang="en" smtClean="0"/>
              <a:pPr/>
              <a:t>41</a:t>
            </a:fld>
            <a:endParaRPr lang="en" dirty="0"/>
          </a:p>
        </p:txBody>
      </p:sp>
    </p:spTree>
    <p:extLst>
      <p:ext uri="{BB962C8B-B14F-4D97-AF65-F5344CB8AC3E}">
        <p14:creationId xmlns:p14="http://schemas.microsoft.com/office/powerpoint/2010/main" val="499220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3C922-08CC-43B2-B201-5F7FE87D4896}"/>
              </a:ext>
            </a:extLst>
          </p:cNvPr>
          <p:cNvSpPr>
            <a:spLocks noGrp="1"/>
          </p:cNvSpPr>
          <p:nvPr>
            <p:ph type="body" sz="quarter" idx="13"/>
          </p:nvPr>
        </p:nvSpPr>
        <p:spPr/>
        <p:txBody>
          <a:bodyPr/>
          <a:lstStyle/>
          <a:p>
            <a:r>
              <a:rPr lang="en-US" dirty="0"/>
              <a:t>Resources</a:t>
            </a:r>
          </a:p>
        </p:txBody>
      </p:sp>
      <p:sp>
        <p:nvSpPr>
          <p:cNvPr id="3" name="Text Placeholder 2">
            <a:extLst>
              <a:ext uri="{FF2B5EF4-FFF2-40B4-BE49-F238E27FC236}">
                <a16:creationId xmlns:a16="http://schemas.microsoft.com/office/drawing/2014/main" id="{54504860-4FAC-42D5-B2C1-CC588B082F0A}"/>
              </a:ext>
            </a:extLst>
          </p:cNvPr>
          <p:cNvSpPr>
            <a:spLocks noGrp="1"/>
          </p:cNvSpPr>
          <p:nvPr>
            <p:ph type="body" sz="quarter" idx="14"/>
          </p:nvPr>
        </p:nvSpPr>
        <p:spPr>
          <a:xfrm>
            <a:off x="70884" y="666307"/>
            <a:ext cx="8639667" cy="3870251"/>
          </a:xfrm>
        </p:spPr>
        <p:txBody>
          <a:bodyPr/>
          <a:lstStyle/>
          <a:p>
            <a:pPr marL="0" indent="0">
              <a:buFont typeface="Arial" panose="020B0604020202020204" pitchFamily="34" charset="0"/>
              <a:buNone/>
            </a:pPr>
            <a:r>
              <a:rPr lang="en-US" altLang="en-US" sz="2000" b="1" dirty="0"/>
              <a:t>Mississippi Office of Federal Programs, Title IX, Part A</a:t>
            </a:r>
          </a:p>
          <a:p>
            <a:pPr marL="0" indent="0">
              <a:buFont typeface="Arial" panose="020B0604020202020204" pitchFamily="34" charset="0"/>
              <a:buNone/>
            </a:pPr>
            <a:r>
              <a:rPr lang="en-US" altLang="en-US" sz="2000" dirty="0">
                <a:hlinkClick r:id="rId2"/>
              </a:rPr>
              <a:t>http://www.mde.k12.ms.us/OFP</a:t>
            </a:r>
            <a:r>
              <a:rPr lang="en-US" altLang="en-US" sz="2000" dirty="0"/>
              <a:t> </a:t>
            </a:r>
          </a:p>
          <a:p>
            <a:pPr marL="0" indent="0">
              <a:buFont typeface="Arial" panose="020B0604020202020204" pitchFamily="34" charset="0"/>
              <a:buNone/>
            </a:pPr>
            <a:r>
              <a:rPr lang="en-US" altLang="en-US" sz="2000" b="1" dirty="0"/>
              <a:t>National Association for the Education of Homeless Children and Youth</a:t>
            </a:r>
          </a:p>
          <a:p>
            <a:pPr marL="0" indent="0">
              <a:buFont typeface="Arial" panose="020B0604020202020204" pitchFamily="34" charset="0"/>
              <a:buNone/>
            </a:pPr>
            <a:r>
              <a:rPr lang="en-US" altLang="en-US" sz="2000" dirty="0">
                <a:hlinkClick r:id="rId3"/>
              </a:rPr>
              <a:t>http://www.naehcy.org/</a:t>
            </a:r>
            <a:endParaRPr lang="en-US" altLang="en-US" sz="2000" dirty="0"/>
          </a:p>
          <a:p>
            <a:pPr marL="0" indent="0">
              <a:buFont typeface="Arial" panose="020B0604020202020204" pitchFamily="34" charset="0"/>
              <a:buNone/>
            </a:pPr>
            <a:r>
              <a:rPr lang="en-US" altLang="en-US" sz="2000" b="1" dirty="0"/>
              <a:t>U.S.D.E. Guidance on Homeless Children and Youth</a:t>
            </a:r>
            <a:endParaRPr lang="en-US" altLang="en-US" sz="2000" dirty="0"/>
          </a:p>
          <a:p>
            <a:pPr marL="0" indent="0">
              <a:buFont typeface="Arial" panose="020B0604020202020204" pitchFamily="34" charset="0"/>
              <a:buNone/>
            </a:pPr>
            <a:r>
              <a:rPr lang="en-US" altLang="en-US" sz="2000" dirty="0">
                <a:hlinkClick r:id="rId4"/>
              </a:rPr>
              <a:t>http://www.ed.gov/news/press-releases/education-department-releases-guidance-homeless-children-and-youth</a:t>
            </a:r>
            <a:endParaRPr lang="en-US" altLang="en-US" sz="2000" dirty="0"/>
          </a:p>
          <a:p>
            <a:endParaRPr lang="en-US" dirty="0"/>
          </a:p>
        </p:txBody>
      </p:sp>
      <p:sp>
        <p:nvSpPr>
          <p:cNvPr id="4" name="Slide Number Placeholder 3">
            <a:extLst>
              <a:ext uri="{FF2B5EF4-FFF2-40B4-BE49-F238E27FC236}">
                <a16:creationId xmlns:a16="http://schemas.microsoft.com/office/drawing/2014/main" id="{4CBCA5BE-61A7-4FCF-BE60-6D00E960F880}"/>
              </a:ext>
            </a:extLst>
          </p:cNvPr>
          <p:cNvSpPr>
            <a:spLocks noGrp="1"/>
          </p:cNvSpPr>
          <p:nvPr>
            <p:ph type="sldNum" idx="12"/>
          </p:nvPr>
        </p:nvSpPr>
        <p:spPr/>
        <p:txBody>
          <a:bodyPr/>
          <a:lstStyle/>
          <a:p>
            <a:fld id="{00000000-1234-1234-1234-123412341234}" type="slidenum">
              <a:rPr lang="en" smtClean="0"/>
              <a:pPr/>
              <a:t>42</a:t>
            </a:fld>
            <a:endParaRPr lang="en" dirty="0"/>
          </a:p>
        </p:txBody>
      </p:sp>
    </p:spTree>
    <p:extLst>
      <p:ext uri="{BB962C8B-B14F-4D97-AF65-F5344CB8AC3E}">
        <p14:creationId xmlns:p14="http://schemas.microsoft.com/office/powerpoint/2010/main" val="2867777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E3E89-6A01-41C4-AF6D-84738048A032}"/>
              </a:ext>
            </a:extLst>
          </p:cNvPr>
          <p:cNvSpPr>
            <a:spLocks noGrp="1"/>
          </p:cNvSpPr>
          <p:nvPr>
            <p:ph type="body" sz="quarter" idx="13"/>
          </p:nvPr>
        </p:nvSpPr>
        <p:spPr/>
        <p:txBody>
          <a:bodyPr/>
          <a:lstStyle/>
          <a:p>
            <a:endParaRPr lang="en-US"/>
          </a:p>
        </p:txBody>
      </p:sp>
      <p:graphicFrame>
        <p:nvGraphicFramePr>
          <p:cNvPr id="5" name="Diagram 4">
            <a:extLst>
              <a:ext uri="{FF2B5EF4-FFF2-40B4-BE49-F238E27FC236}">
                <a16:creationId xmlns:a16="http://schemas.microsoft.com/office/drawing/2014/main" id="{CE531D4A-6412-417A-959D-763264743673}"/>
              </a:ext>
            </a:extLst>
          </p:cNvPr>
          <p:cNvGraphicFramePr/>
          <p:nvPr>
            <p:extLst>
              <p:ext uri="{D42A27DB-BD31-4B8C-83A1-F6EECF244321}">
                <p14:modId xmlns:p14="http://schemas.microsoft.com/office/powerpoint/2010/main" val="2110632196"/>
              </p:ext>
            </p:extLst>
          </p:nvPr>
        </p:nvGraphicFramePr>
        <p:xfrm>
          <a:off x="415636" y="1152525"/>
          <a:ext cx="8294915" cy="321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3A4C70E-C4EE-4590-ABB5-3CFA5C80F465}"/>
              </a:ext>
            </a:extLst>
          </p:cNvPr>
          <p:cNvSpPr>
            <a:spLocks noGrp="1"/>
          </p:cNvSpPr>
          <p:nvPr>
            <p:ph type="sldNum" idx="12"/>
          </p:nvPr>
        </p:nvSpPr>
        <p:spPr/>
        <p:txBody>
          <a:bodyPr/>
          <a:lstStyle/>
          <a:p>
            <a:fld id="{00000000-1234-1234-1234-123412341234}" type="slidenum">
              <a:rPr lang="en" smtClean="0"/>
              <a:pPr/>
              <a:t>43</a:t>
            </a:fld>
            <a:endParaRPr lang="en" dirty="0"/>
          </a:p>
        </p:txBody>
      </p:sp>
      <p:sp>
        <p:nvSpPr>
          <p:cNvPr id="3" name="TextBox 2">
            <a:extLst>
              <a:ext uri="{FF2B5EF4-FFF2-40B4-BE49-F238E27FC236}">
                <a16:creationId xmlns:a16="http://schemas.microsoft.com/office/drawing/2014/main" id="{CEAB939C-1794-42A6-A1C7-A2D68E2B55A9}"/>
              </a:ext>
            </a:extLst>
          </p:cNvPr>
          <p:cNvSpPr txBox="1"/>
          <p:nvPr/>
        </p:nvSpPr>
        <p:spPr>
          <a:xfrm>
            <a:off x="4655762" y="1382070"/>
            <a:ext cx="3776460" cy="2462213"/>
          </a:xfrm>
          <a:prstGeom prst="rect">
            <a:avLst/>
          </a:prstGeom>
          <a:noFill/>
        </p:spPr>
        <p:txBody>
          <a:bodyPr wrap="square" rtlCol="0">
            <a:spAutoFit/>
          </a:bodyPr>
          <a:lstStyle/>
          <a:p>
            <a:pPr algn="ctr"/>
            <a:endParaRPr lang="en-US" dirty="0"/>
          </a:p>
          <a:p>
            <a:pPr algn="ctr"/>
            <a:r>
              <a:rPr lang="en-US" sz="2800" dirty="0"/>
              <a:t>FAQs will be posted to the </a:t>
            </a:r>
          </a:p>
          <a:p>
            <a:pPr algn="ctr"/>
            <a:r>
              <a:rPr lang="en-US" sz="2800" dirty="0"/>
              <a:t>MDE website </a:t>
            </a:r>
          </a:p>
          <a:p>
            <a:pPr algn="ctr"/>
            <a:r>
              <a:rPr lang="en-US" sz="2800" dirty="0"/>
              <a:t>on</a:t>
            </a:r>
          </a:p>
          <a:p>
            <a:pPr algn="ctr"/>
            <a:r>
              <a:rPr lang="en-US" sz="2800" dirty="0"/>
              <a:t>September 8, 2017.</a:t>
            </a:r>
          </a:p>
        </p:txBody>
      </p:sp>
    </p:spTree>
    <p:extLst>
      <p:ext uri="{BB962C8B-B14F-4D97-AF65-F5344CB8AC3E}">
        <p14:creationId xmlns:p14="http://schemas.microsoft.com/office/powerpoint/2010/main" val="2155035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DB3B8-568E-42D2-A256-939923D55EC7}"/>
              </a:ext>
            </a:extLst>
          </p:cNvPr>
          <p:cNvSpPr>
            <a:spLocks noGrp="1"/>
          </p:cNvSpPr>
          <p:nvPr>
            <p:ph type="body" sz="quarter" idx="13"/>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A2CCFE60-4E9B-48E5-AEA5-8D02C97FA16F}"/>
              </a:ext>
            </a:extLst>
          </p:cNvPr>
          <p:cNvSpPr>
            <a:spLocks noGrp="1"/>
          </p:cNvSpPr>
          <p:nvPr>
            <p:ph type="body" sz="quarter" idx="14"/>
          </p:nvPr>
        </p:nvSpPr>
        <p:spPr>
          <a:xfrm>
            <a:off x="415636" y="957081"/>
            <a:ext cx="8294915" cy="3461356"/>
          </a:xfrm>
        </p:spPr>
        <p:txBody>
          <a:bodyPr/>
          <a:lstStyle/>
          <a:p>
            <a:pPr marL="0" indent="0" algn="ctr">
              <a:lnSpc>
                <a:spcPct val="100000"/>
              </a:lnSpc>
              <a:spcAft>
                <a:spcPts val="0"/>
              </a:spcAft>
              <a:buNone/>
            </a:pPr>
            <a:r>
              <a:rPr lang="en-US" sz="2000" dirty="0"/>
              <a:t>Quentin Ransburg, Executive Director</a:t>
            </a:r>
          </a:p>
          <a:p>
            <a:pPr marL="0" indent="0" algn="ctr">
              <a:lnSpc>
                <a:spcPct val="100000"/>
              </a:lnSpc>
              <a:spcAft>
                <a:spcPts val="0"/>
              </a:spcAft>
              <a:buNone/>
            </a:pPr>
            <a:r>
              <a:rPr lang="en-US" sz="2000" dirty="0"/>
              <a:t>Office of Federal Programs</a:t>
            </a:r>
          </a:p>
          <a:p>
            <a:pPr marL="0" indent="0" algn="ctr">
              <a:lnSpc>
                <a:spcPct val="100000"/>
              </a:lnSpc>
              <a:spcAft>
                <a:spcPts val="0"/>
              </a:spcAft>
              <a:buNone/>
            </a:pPr>
            <a:r>
              <a:rPr lang="en-US" sz="2000" dirty="0">
                <a:hlinkClick r:id="rId2"/>
              </a:rPr>
              <a:t>qransburg@mdek12.org</a:t>
            </a:r>
            <a:endParaRPr lang="en-US" sz="2000" dirty="0"/>
          </a:p>
          <a:p>
            <a:pPr marL="0" indent="0" algn="ctr">
              <a:lnSpc>
                <a:spcPct val="100000"/>
              </a:lnSpc>
              <a:spcAft>
                <a:spcPts val="0"/>
              </a:spcAft>
              <a:buNone/>
            </a:pPr>
            <a:endParaRPr lang="en-US" sz="2000" dirty="0"/>
          </a:p>
          <a:p>
            <a:pPr marL="0" indent="0" algn="ctr">
              <a:lnSpc>
                <a:spcPct val="100000"/>
              </a:lnSpc>
              <a:spcAft>
                <a:spcPts val="0"/>
              </a:spcAft>
              <a:buNone/>
            </a:pPr>
            <a:r>
              <a:rPr lang="en-US" sz="2000" dirty="0"/>
              <a:t>Monique Henderson, Special Populations Director</a:t>
            </a:r>
          </a:p>
          <a:p>
            <a:pPr marL="0" indent="0" algn="ctr">
              <a:lnSpc>
                <a:spcPct val="100000"/>
              </a:lnSpc>
              <a:spcAft>
                <a:spcPts val="0"/>
              </a:spcAft>
              <a:buNone/>
            </a:pPr>
            <a:r>
              <a:rPr lang="en-US" sz="2000" dirty="0">
                <a:hlinkClick r:id="rId3"/>
              </a:rPr>
              <a:t>mohenderson@mdek12.org</a:t>
            </a:r>
            <a:r>
              <a:rPr lang="en-US" sz="2000" dirty="0"/>
              <a:t> </a:t>
            </a:r>
          </a:p>
          <a:p>
            <a:pPr marL="0" indent="0" algn="ctr">
              <a:lnSpc>
                <a:spcPct val="100000"/>
              </a:lnSpc>
              <a:spcAft>
                <a:spcPts val="0"/>
              </a:spcAft>
              <a:buNone/>
            </a:pPr>
            <a:endParaRPr lang="en-US" sz="2000" dirty="0"/>
          </a:p>
          <a:p>
            <a:pPr marL="0" indent="0" algn="ctr">
              <a:lnSpc>
                <a:spcPct val="100000"/>
              </a:lnSpc>
              <a:spcAft>
                <a:spcPts val="0"/>
              </a:spcAft>
              <a:buNone/>
            </a:pPr>
            <a:r>
              <a:rPr lang="en-US" sz="2000" dirty="0"/>
              <a:t>Tiffany Jones, State Homeless Coordinator</a:t>
            </a:r>
          </a:p>
          <a:p>
            <a:pPr marL="0" indent="0" algn="ctr">
              <a:lnSpc>
                <a:spcPct val="100000"/>
              </a:lnSpc>
              <a:spcAft>
                <a:spcPts val="0"/>
              </a:spcAft>
              <a:buNone/>
            </a:pPr>
            <a:r>
              <a:rPr lang="en-US" sz="2000" dirty="0">
                <a:hlinkClick r:id="rId4"/>
              </a:rPr>
              <a:t>ttjones@mdek12.org</a:t>
            </a:r>
            <a:r>
              <a:rPr lang="en-US" sz="2000" dirty="0"/>
              <a:t> </a:t>
            </a:r>
          </a:p>
          <a:p>
            <a:pPr marL="0" indent="0" algn="ctr">
              <a:lnSpc>
                <a:spcPct val="100000"/>
              </a:lnSpc>
              <a:spcAft>
                <a:spcPts val="0"/>
              </a:spcAft>
              <a:buNone/>
            </a:pPr>
            <a:endParaRPr lang="en-US" sz="2200" dirty="0"/>
          </a:p>
          <a:p>
            <a:pPr marL="0" indent="0" algn="ctr">
              <a:lnSpc>
                <a:spcPct val="100000"/>
              </a:lnSpc>
              <a:spcAft>
                <a:spcPts val="0"/>
              </a:spcAft>
              <a:buNone/>
            </a:pPr>
            <a:r>
              <a:rPr lang="en-US" sz="2200" dirty="0"/>
              <a:t>601-359-3499</a:t>
            </a:r>
          </a:p>
        </p:txBody>
      </p:sp>
      <p:sp>
        <p:nvSpPr>
          <p:cNvPr id="4" name="Slide Number Placeholder 3">
            <a:extLst>
              <a:ext uri="{FF2B5EF4-FFF2-40B4-BE49-F238E27FC236}">
                <a16:creationId xmlns:a16="http://schemas.microsoft.com/office/drawing/2014/main" id="{579CE1C6-D304-4CBB-B0C5-FF3E9FAFBDF6}"/>
              </a:ext>
            </a:extLst>
          </p:cNvPr>
          <p:cNvSpPr>
            <a:spLocks noGrp="1"/>
          </p:cNvSpPr>
          <p:nvPr>
            <p:ph type="sldNum" idx="12"/>
          </p:nvPr>
        </p:nvSpPr>
        <p:spPr/>
        <p:txBody>
          <a:bodyPr/>
          <a:lstStyle/>
          <a:p>
            <a:fld id="{00000000-1234-1234-1234-123412341234}" type="slidenum">
              <a:rPr lang="en" smtClean="0"/>
              <a:pPr/>
              <a:t>44</a:t>
            </a:fld>
            <a:endParaRPr lang="en" dirty="0"/>
          </a:p>
        </p:txBody>
      </p:sp>
    </p:spTree>
    <p:extLst>
      <p:ext uri="{BB962C8B-B14F-4D97-AF65-F5344CB8AC3E}">
        <p14:creationId xmlns:p14="http://schemas.microsoft.com/office/powerpoint/2010/main" val="405664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679944"/>
            <a:ext cx="6003925" cy="877519"/>
          </a:xfrm>
        </p:spPr>
        <p:txBody>
          <a:bodyPr/>
          <a:lstStyle/>
          <a:p>
            <a:r>
              <a:rPr lang="en-US" altLang="en-US" sz="3600" dirty="0"/>
              <a:t>Introduction</a:t>
            </a:r>
            <a:endParaRPr lang="en-US" sz="3600" dirty="0"/>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5</a:t>
            </a:fld>
            <a:endParaRPr lang="en" dirty="0"/>
          </a:p>
        </p:txBody>
      </p:sp>
    </p:spTree>
    <p:extLst>
      <p:ext uri="{BB962C8B-B14F-4D97-AF65-F5344CB8AC3E}">
        <p14:creationId xmlns:p14="http://schemas.microsoft.com/office/powerpoint/2010/main" val="181268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Overview</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6</a:t>
            </a:fld>
            <a:endParaRPr lang="en" dirty="0"/>
          </a:p>
        </p:txBody>
      </p:sp>
      <p:sp>
        <p:nvSpPr>
          <p:cNvPr id="7" name="Text Placeholder 6"/>
          <p:cNvSpPr>
            <a:spLocks noGrp="1"/>
          </p:cNvSpPr>
          <p:nvPr>
            <p:ph type="body" sz="quarter" idx="14"/>
          </p:nvPr>
        </p:nvSpPr>
        <p:spPr/>
        <p:txBody>
          <a:bodyPr/>
          <a:lstStyle/>
          <a:p>
            <a:r>
              <a:rPr lang="en-US" altLang="en-US" dirty="0"/>
              <a:t>Designed to present an overview of the McKinney-Vento Homeless Education Program</a:t>
            </a:r>
          </a:p>
          <a:p>
            <a:r>
              <a:rPr lang="en-US" altLang="en-US" dirty="0"/>
              <a:t>Provide assistance in the completion of the 2017-2018 McKinney-Vento Education for Homeless Children and Youth Grant Request for Proposal (RFP)</a:t>
            </a:r>
          </a:p>
          <a:p>
            <a:endParaRPr lang="en-US" dirty="0"/>
          </a:p>
          <a:p>
            <a:endParaRPr lang="en-US" dirty="0"/>
          </a:p>
          <a:p>
            <a:pPr>
              <a:tabLst/>
            </a:pPr>
            <a:endParaRPr lang="en-US" dirty="0"/>
          </a:p>
        </p:txBody>
      </p:sp>
    </p:spTree>
    <p:extLst>
      <p:ext uri="{BB962C8B-B14F-4D97-AF65-F5344CB8AC3E}">
        <p14:creationId xmlns:p14="http://schemas.microsoft.com/office/powerpoint/2010/main" val="190048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Agenda</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7</a:t>
            </a:fld>
            <a:endParaRPr lang="en" dirty="0"/>
          </a:p>
        </p:txBody>
      </p:sp>
      <p:sp>
        <p:nvSpPr>
          <p:cNvPr id="7" name="Text Placeholder 6"/>
          <p:cNvSpPr>
            <a:spLocks noGrp="1"/>
          </p:cNvSpPr>
          <p:nvPr>
            <p:ph type="body" sz="quarter" idx="14"/>
          </p:nvPr>
        </p:nvSpPr>
        <p:spPr/>
        <p:txBody>
          <a:bodyPr/>
          <a:lstStyle/>
          <a:p>
            <a:pPr>
              <a:tabLst/>
            </a:pPr>
            <a:r>
              <a:rPr lang="en-US" dirty="0"/>
              <a:t>Program Overview</a:t>
            </a:r>
          </a:p>
          <a:p>
            <a:pPr>
              <a:tabLst/>
            </a:pPr>
            <a:r>
              <a:rPr lang="en-US" dirty="0"/>
              <a:t>Key Themes of the McKinney-Vento Act</a:t>
            </a:r>
          </a:p>
          <a:p>
            <a:pPr>
              <a:tabLst/>
            </a:pPr>
            <a:r>
              <a:rPr lang="en-US" dirty="0"/>
              <a:t>2017-2018 RFP</a:t>
            </a:r>
          </a:p>
          <a:p>
            <a:pPr>
              <a:tabLst/>
            </a:pPr>
            <a:r>
              <a:rPr lang="en-US" dirty="0"/>
              <a:t>Questions/Answers</a:t>
            </a:r>
          </a:p>
        </p:txBody>
      </p:sp>
    </p:spTree>
    <p:extLst>
      <p:ext uri="{BB962C8B-B14F-4D97-AF65-F5344CB8AC3E}">
        <p14:creationId xmlns:p14="http://schemas.microsoft.com/office/powerpoint/2010/main" val="291700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592A66-2320-440E-B3D1-8ED3D262C739}"/>
              </a:ext>
            </a:extLst>
          </p:cNvPr>
          <p:cNvSpPr>
            <a:spLocks noGrp="1"/>
          </p:cNvSpPr>
          <p:nvPr>
            <p:ph type="body" sz="quarter" idx="13"/>
          </p:nvPr>
        </p:nvSpPr>
        <p:spPr/>
        <p:txBody>
          <a:bodyPr/>
          <a:lstStyle/>
          <a:p>
            <a:r>
              <a:rPr lang="en-US" sz="4800" dirty="0"/>
              <a:t>Program Overview</a:t>
            </a:r>
          </a:p>
        </p:txBody>
      </p:sp>
      <p:sp>
        <p:nvSpPr>
          <p:cNvPr id="6" name="Text Placeholder 5">
            <a:extLst>
              <a:ext uri="{FF2B5EF4-FFF2-40B4-BE49-F238E27FC236}">
                <a16:creationId xmlns:a16="http://schemas.microsoft.com/office/drawing/2014/main" id="{B3D90179-8671-4AA9-893D-F5FD8E417B24}"/>
              </a:ext>
            </a:extLst>
          </p:cNvPr>
          <p:cNvSpPr>
            <a:spLocks noGrp="1"/>
          </p:cNvSpPr>
          <p:nvPr>
            <p:ph type="body" sz="quarter" idx="14"/>
          </p:nvPr>
        </p:nvSpPr>
        <p:spPr>
          <a:xfrm>
            <a:off x="401638" y="723900"/>
            <a:ext cx="8139850" cy="878375"/>
          </a:xfrm>
        </p:spPr>
        <p:txBody>
          <a:bodyPr/>
          <a:lstStyle/>
          <a:p>
            <a:endParaRPr lang="en-US" dirty="0"/>
          </a:p>
        </p:txBody>
      </p:sp>
      <p:sp>
        <p:nvSpPr>
          <p:cNvPr id="7" name="Text Placeholder 6">
            <a:extLst>
              <a:ext uri="{FF2B5EF4-FFF2-40B4-BE49-F238E27FC236}">
                <a16:creationId xmlns:a16="http://schemas.microsoft.com/office/drawing/2014/main" id="{ADFF515A-36A4-428E-8F7A-5C309A36F358}"/>
              </a:ext>
            </a:extLst>
          </p:cNvPr>
          <p:cNvSpPr>
            <a:spLocks noGrp="1"/>
          </p:cNvSpPr>
          <p:nvPr>
            <p:ph type="body" sz="quarter" idx="15"/>
          </p:nvPr>
        </p:nvSpPr>
        <p:spPr/>
        <p:txBody>
          <a:bodyPr/>
          <a:lstStyle/>
          <a:p>
            <a:r>
              <a:rPr lang="en-US" dirty="0"/>
              <a:t>The McKinney-Vento Act</a:t>
            </a:r>
          </a:p>
        </p:txBody>
      </p:sp>
      <p:sp>
        <p:nvSpPr>
          <p:cNvPr id="4" name="Slide Number Placeholder 3">
            <a:extLst>
              <a:ext uri="{FF2B5EF4-FFF2-40B4-BE49-F238E27FC236}">
                <a16:creationId xmlns:a16="http://schemas.microsoft.com/office/drawing/2014/main" id="{DD1A24AC-F833-4F4E-92AA-D897159940E7}"/>
              </a:ext>
            </a:extLst>
          </p:cNvPr>
          <p:cNvSpPr>
            <a:spLocks noGrp="1"/>
          </p:cNvSpPr>
          <p:nvPr>
            <p:ph type="sldNum" idx="12"/>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41074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B95E1-67BA-4392-AC5D-EE642C0D6BE7}"/>
              </a:ext>
            </a:extLst>
          </p:cNvPr>
          <p:cNvSpPr>
            <a:spLocks noGrp="1"/>
          </p:cNvSpPr>
          <p:nvPr>
            <p:ph type="body" sz="quarter" idx="13"/>
          </p:nvPr>
        </p:nvSpPr>
        <p:spPr>
          <a:xfrm>
            <a:off x="311699" y="31531"/>
            <a:ext cx="8718083" cy="450443"/>
          </a:xfrm>
        </p:spPr>
        <p:txBody>
          <a:bodyPr/>
          <a:lstStyle/>
          <a:p>
            <a:r>
              <a:rPr lang="en-US" sz="3100" dirty="0"/>
              <a:t>McKinney-Vento Homeless Assistance Act</a:t>
            </a:r>
          </a:p>
        </p:txBody>
      </p:sp>
      <p:sp>
        <p:nvSpPr>
          <p:cNvPr id="3" name="Text Placeholder 2">
            <a:extLst>
              <a:ext uri="{FF2B5EF4-FFF2-40B4-BE49-F238E27FC236}">
                <a16:creationId xmlns:a16="http://schemas.microsoft.com/office/drawing/2014/main" id="{FED9F04C-3810-433D-A32B-9745794274BD}"/>
              </a:ext>
            </a:extLst>
          </p:cNvPr>
          <p:cNvSpPr>
            <a:spLocks noGrp="1"/>
          </p:cNvSpPr>
          <p:nvPr>
            <p:ph type="body" sz="quarter" idx="14"/>
          </p:nvPr>
        </p:nvSpPr>
        <p:spPr>
          <a:xfrm>
            <a:off x="415636" y="822251"/>
            <a:ext cx="8294915" cy="3548137"/>
          </a:xfrm>
        </p:spPr>
        <p:txBody>
          <a:bodyPr/>
          <a:lstStyle/>
          <a:p>
            <a:r>
              <a:rPr lang="en-US" altLang="en-US" dirty="0"/>
              <a:t>The McKinney-Vento program is designed to address the challenges that students experiencing homelessness face in enrolling, attending, and succeeding in school.</a:t>
            </a:r>
          </a:p>
          <a:p>
            <a:r>
              <a:rPr lang="en-US" altLang="en-US" dirty="0"/>
              <a:t>The MS Department of Education (MDE) must ensure that </a:t>
            </a:r>
            <a:r>
              <a:rPr lang="en-US" altLang="en-US" b="1" dirty="0"/>
              <a:t>each</a:t>
            </a:r>
            <a:r>
              <a:rPr lang="en-US" altLang="en-US" dirty="0"/>
              <a:t> homeless child and youth has equal access to the same free, appropriate public education, including a public preschool education.</a:t>
            </a:r>
          </a:p>
          <a:p>
            <a:endParaRPr lang="en-US" altLang="en-US" dirty="0"/>
          </a:p>
          <a:p>
            <a:endParaRPr lang="en-US" dirty="0"/>
          </a:p>
        </p:txBody>
      </p:sp>
      <p:sp>
        <p:nvSpPr>
          <p:cNvPr id="4" name="Slide Number Placeholder 3">
            <a:extLst>
              <a:ext uri="{FF2B5EF4-FFF2-40B4-BE49-F238E27FC236}">
                <a16:creationId xmlns:a16="http://schemas.microsoft.com/office/drawing/2014/main" id="{8BB09703-1F20-4A48-837A-BA7838E63C57}"/>
              </a:ext>
            </a:extLst>
          </p:cNvPr>
          <p:cNvSpPr>
            <a:spLocks noGrp="1"/>
          </p:cNvSpPr>
          <p:nvPr>
            <p:ph type="sldNum" idx="12"/>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2293513742"/>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MDE_blank template</Template>
  <TotalTime>2445</TotalTime>
  <Words>1710</Words>
  <Application>Microsoft Office PowerPoint</Application>
  <PresentationFormat>On-screen Show (16:9)</PresentationFormat>
  <Paragraphs>277</Paragraphs>
  <Slides>44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CG Times</vt:lpstr>
      <vt:lpstr>Open Sans</vt:lpstr>
      <vt:lpstr>Times New Roman</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Tiffany Jones</cp:lastModifiedBy>
  <cp:revision>66</cp:revision>
  <cp:lastPrinted>2017-08-25T17:35:32Z</cp:lastPrinted>
  <dcterms:created xsi:type="dcterms:W3CDTF">2017-07-07T21:24:14Z</dcterms:created>
  <dcterms:modified xsi:type="dcterms:W3CDTF">2017-08-29T01:54:11Z</dcterms:modified>
</cp:coreProperties>
</file>